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603C94C0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7"/>
  </p:notesMasterIdLst>
  <p:handoutMasterIdLst>
    <p:handoutMasterId r:id="rId58"/>
  </p:handoutMasterIdLst>
  <p:sldIdLst>
    <p:sldId id="256" r:id="rId3"/>
    <p:sldId id="325" r:id="rId4"/>
    <p:sldId id="258" r:id="rId5"/>
    <p:sldId id="259" r:id="rId6"/>
    <p:sldId id="311" r:id="rId7"/>
    <p:sldId id="261" r:id="rId8"/>
    <p:sldId id="265" r:id="rId9"/>
    <p:sldId id="263" r:id="rId10"/>
    <p:sldId id="264" r:id="rId11"/>
    <p:sldId id="286" r:id="rId12"/>
    <p:sldId id="266" r:id="rId13"/>
    <p:sldId id="268" r:id="rId14"/>
    <p:sldId id="306" r:id="rId15"/>
    <p:sldId id="309" r:id="rId16"/>
    <p:sldId id="316" r:id="rId17"/>
    <p:sldId id="275" r:id="rId18"/>
    <p:sldId id="276" r:id="rId19"/>
    <p:sldId id="312" r:id="rId20"/>
    <p:sldId id="287" r:id="rId21"/>
    <p:sldId id="307" r:id="rId22"/>
    <p:sldId id="314" r:id="rId23"/>
    <p:sldId id="267" r:id="rId24"/>
    <p:sldId id="289" r:id="rId25"/>
    <p:sldId id="290" r:id="rId26"/>
    <p:sldId id="310" r:id="rId27"/>
    <p:sldId id="295" r:id="rId28"/>
    <p:sldId id="313" r:id="rId29"/>
    <p:sldId id="326" r:id="rId30"/>
    <p:sldId id="294" r:id="rId31"/>
    <p:sldId id="273" r:id="rId32"/>
    <p:sldId id="274" r:id="rId33"/>
    <p:sldId id="278" r:id="rId34"/>
    <p:sldId id="283" r:id="rId35"/>
    <p:sldId id="333" r:id="rId36"/>
    <p:sldId id="279" r:id="rId37"/>
    <p:sldId id="280" r:id="rId38"/>
    <p:sldId id="315" r:id="rId39"/>
    <p:sldId id="281" r:id="rId40"/>
    <p:sldId id="317" r:id="rId41"/>
    <p:sldId id="332" r:id="rId42"/>
    <p:sldId id="284" r:id="rId43"/>
    <p:sldId id="319" r:id="rId44"/>
    <p:sldId id="324" r:id="rId45"/>
    <p:sldId id="297" r:id="rId46"/>
    <p:sldId id="304" r:id="rId47"/>
    <p:sldId id="298" r:id="rId48"/>
    <p:sldId id="308" r:id="rId49"/>
    <p:sldId id="299" r:id="rId50"/>
    <p:sldId id="300" r:id="rId51"/>
    <p:sldId id="330" r:id="rId52"/>
    <p:sldId id="328" r:id="rId53"/>
    <p:sldId id="331" r:id="rId54"/>
    <p:sldId id="301" r:id="rId55"/>
    <p:sldId id="303" r:id="rId5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3E6FD2"/>
    <a:srgbClr val="808080"/>
    <a:srgbClr val="BDDEFF"/>
    <a:srgbClr val="3166CF"/>
    <a:srgbClr val="99CCFF"/>
    <a:srgbClr val="FFD624"/>
    <a:srgbClr val="2D5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4" autoAdjust="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068DA-A3CA-48E4-81C8-4FEF09A147B0}" type="doc">
      <dgm:prSet loTypeId="urn:microsoft.com/office/officeart/2005/8/layout/vList5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DB374C24-90D8-482A-A71A-216C43351797}">
      <dgm:prSet custT="1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en-GB" sz="2000" b="1" i="0" dirty="0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SFC2014 Introduction &amp; Basic Concepts</a:t>
          </a:r>
          <a:endParaRPr lang="en-GB" sz="2000" b="1" i="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gm:t>
    </dgm:pt>
    <dgm:pt modelId="{BC3AA50E-9C8A-4A0D-86EA-A6BA8B5B659F}" type="parTrans" cxnId="{FA874196-B9A3-486F-AE5F-4C17F10A6F30}">
      <dgm:prSet/>
      <dgm:spPr/>
      <dgm:t>
        <a:bodyPr/>
        <a:lstStyle/>
        <a:p>
          <a:endParaRPr lang="en-GB"/>
        </a:p>
      </dgm:t>
    </dgm:pt>
    <dgm:pt modelId="{42FE6638-B571-4922-A22B-2639FFE0F62E}" type="sibTrans" cxnId="{FA874196-B9A3-486F-AE5F-4C17F10A6F30}">
      <dgm:prSet/>
      <dgm:spPr/>
      <dgm:t>
        <a:bodyPr/>
        <a:lstStyle/>
        <a:p>
          <a:endParaRPr lang="en-GB"/>
        </a:p>
      </dgm:t>
    </dgm:pt>
    <dgm:pt modelId="{C9580AE1-F05E-40CC-897F-A49EC1ABF5E4}">
      <dgm:prSet custT="1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en-GB" sz="2000" b="1" i="0" dirty="0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Support</a:t>
          </a:r>
          <a:endParaRPr lang="en-GB" sz="2000" b="1" i="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gm:t>
    </dgm:pt>
    <dgm:pt modelId="{24DAFDE0-59C3-4176-9FAB-D78AAC85908C}" type="parTrans" cxnId="{B52D38BB-C5E9-4772-A865-261179DD6DAC}">
      <dgm:prSet/>
      <dgm:spPr/>
      <dgm:t>
        <a:bodyPr/>
        <a:lstStyle/>
        <a:p>
          <a:endParaRPr lang="en-GB"/>
        </a:p>
      </dgm:t>
    </dgm:pt>
    <dgm:pt modelId="{3A0F5F1B-A305-4F3C-87AC-A2DDCF019173}" type="sibTrans" cxnId="{B52D38BB-C5E9-4772-A865-261179DD6DAC}">
      <dgm:prSet/>
      <dgm:spPr/>
      <dgm:t>
        <a:bodyPr/>
        <a:lstStyle/>
        <a:p>
          <a:endParaRPr lang="en-GB"/>
        </a:p>
      </dgm:t>
    </dgm:pt>
    <dgm:pt modelId="{6833C304-A6EF-4F42-9D82-91BF78975E5F}">
      <dgm:prSet custT="1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en-GB" sz="1600" b="1" i="0" dirty="0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Question &amp; Answer Session</a:t>
          </a:r>
          <a:endParaRPr lang="en-GB" sz="1600" b="1" i="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gm:t>
    </dgm:pt>
    <dgm:pt modelId="{41DB3D6C-910B-4978-A9B7-7796560312E5}" type="parTrans" cxnId="{37CA1362-5684-46D8-BD8C-125EB9C6176C}">
      <dgm:prSet/>
      <dgm:spPr/>
      <dgm:t>
        <a:bodyPr/>
        <a:lstStyle/>
        <a:p>
          <a:endParaRPr lang="en-GB"/>
        </a:p>
      </dgm:t>
    </dgm:pt>
    <dgm:pt modelId="{AD9FDE38-0022-4981-A5A5-54E85C7C92BF}" type="sibTrans" cxnId="{37CA1362-5684-46D8-BD8C-125EB9C6176C}">
      <dgm:prSet/>
      <dgm:spPr/>
      <dgm:t>
        <a:bodyPr/>
        <a:lstStyle/>
        <a:p>
          <a:endParaRPr lang="en-GB"/>
        </a:p>
      </dgm:t>
    </dgm:pt>
    <dgm:pt modelId="{9BEC8A27-A331-46D8-B2AA-230F2940CF0F}">
      <dgm:prSet custT="1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fr-BE" sz="1600" b="1" i="0" dirty="0" err="1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Nodes</a:t>
          </a:r>
          <a:endParaRPr lang="en-GB" sz="1600" b="1" i="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gm:t>
    </dgm:pt>
    <dgm:pt modelId="{535E984E-747D-4625-A4B1-06E83EFFBB9D}" type="parTrans" cxnId="{69F47971-2290-4333-B162-D8D1E514947F}">
      <dgm:prSet/>
      <dgm:spPr/>
      <dgm:t>
        <a:bodyPr/>
        <a:lstStyle/>
        <a:p>
          <a:endParaRPr lang="en-GB"/>
        </a:p>
      </dgm:t>
    </dgm:pt>
    <dgm:pt modelId="{B819EEAF-CDCF-4764-AFE6-510374BD8860}" type="sibTrans" cxnId="{69F47971-2290-4333-B162-D8D1E514947F}">
      <dgm:prSet/>
      <dgm:spPr/>
      <dgm:t>
        <a:bodyPr/>
        <a:lstStyle/>
        <a:p>
          <a:endParaRPr lang="en-GB"/>
        </a:p>
      </dgm:t>
    </dgm:pt>
    <dgm:pt modelId="{8480406B-7AEB-4AC6-9FA6-F0F34C662F52}">
      <dgm:prSet custT="1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en-GB" sz="2000" b="1" dirty="0" smtClean="0">
              <a:solidFill>
                <a:srgbClr val="0F5494"/>
              </a:solidFill>
              <a:latin typeface="Helvetica" panose="020B0604020202020204" pitchFamily="34" charset="0"/>
              <a:cs typeface="Helvetica" panose="020B0604020202020204" pitchFamily="34" charset="0"/>
            </a:rPr>
            <a:t>Using SFC2014</a:t>
          </a:r>
          <a:endParaRPr lang="en-GB" sz="2000" b="1" i="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gm:t>
    </dgm:pt>
    <dgm:pt modelId="{9361C69E-91D5-4C30-AFED-31AE6587FAAA}" type="parTrans" cxnId="{A1C9144D-3814-4BD6-AB6C-978BB3F4E9DB}">
      <dgm:prSet/>
      <dgm:spPr/>
      <dgm:t>
        <a:bodyPr/>
        <a:lstStyle/>
        <a:p>
          <a:endParaRPr lang="en-GB"/>
        </a:p>
      </dgm:t>
    </dgm:pt>
    <dgm:pt modelId="{C9F579B2-B44B-47EC-8778-124227F51F5B}" type="sibTrans" cxnId="{A1C9144D-3814-4BD6-AB6C-978BB3F4E9DB}">
      <dgm:prSet/>
      <dgm:spPr/>
      <dgm:t>
        <a:bodyPr/>
        <a:lstStyle/>
        <a:p>
          <a:endParaRPr lang="en-GB"/>
        </a:p>
      </dgm:t>
    </dgm:pt>
    <dgm:pt modelId="{E85A39FD-06DE-49E5-A936-5A56C6AA3FFE}">
      <dgm:prSet custT="1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en-GB" sz="2000" b="1" dirty="0" smtClean="0">
              <a:solidFill>
                <a:srgbClr val="0F5494"/>
              </a:solidFill>
              <a:latin typeface="Helvetica" panose="020B0604020202020204" pitchFamily="34" charset="0"/>
              <a:cs typeface="Helvetica" panose="020B0604020202020204" pitchFamily="34" charset="0"/>
            </a:rPr>
            <a:t>SFC2014 Workflow</a:t>
          </a:r>
          <a:endParaRPr lang="en-GB" sz="2000" b="1" i="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gm:t>
    </dgm:pt>
    <dgm:pt modelId="{E2C24D09-52EF-43AF-A056-35667995B476}" type="parTrans" cxnId="{85592481-B144-40F1-B17B-F955516275E0}">
      <dgm:prSet/>
      <dgm:spPr/>
      <dgm:t>
        <a:bodyPr/>
        <a:lstStyle/>
        <a:p>
          <a:endParaRPr lang="en-GB"/>
        </a:p>
      </dgm:t>
    </dgm:pt>
    <dgm:pt modelId="{4BEA8EB7-A1B8-4BA6-9F52-681348DA247E}" type="sibTrans" cxnId="{85592481-B144-40F1-B17B-F955516275E0}">
      <dgm:prSet/>
      <dgm:spPr/>
      <dgm:t>
        <a:bodyPr/>
        <a:lstStyle/>
        <a:p>
          <a:endParaRPr lang="en-GB"/>
        </a:p>
      </dgm:t>
    </dgm:pt>
    <dgm:pt modelId="{2D003ECD-4869-4E88-A2B1-94DB393396F3}">
      <dgm:prSet custT="1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en-GB" sz="1600" b="1" dirty="0" smtClean="0">
              <a:solidFill>
                <a:srgbClr val="0F5494"/>
              </a:solidFill>
              <a:latin typeface="Helvetica" panose="020B0604020202020204" pitchFamily="34" charset="0"/>
              <a:cs typeface="Helvetica" panose="020B0604020202020204" pitchFamily="34" charset="0"/>
            </a:rPr>
            <a:t>Document Management</a:t>
          </a:r>
          <a:endParaRPr lang="en-GB" sz="1600" b="1" i="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gm:t>
    </dgm:pt>
    <dgm:pt modelId="{B3382EB3-0CC0-42B1-A87F-5010A69A117A}" type="parTrans" cxnId="{6A401A2D-B015-4A88-82FC-04D499B4DF78}">
      <dgm:prSet/>
      <dgm:spPr/>
      <dgm:t>
        <a:bodyPr/>
        <a:lstStyle/>
        <a:p>
          <a:endParaRPr lang="en-GB"/>
        </a:p>
      </dgm:t>
    </dgm:pt>
    <dgm:pt modelId="{D9B88594-C984-4D25-8BDD-A37BDF399769}" type="sibTrans" cxnId="{6A401A2D-B015-4A88-82FC-04D499B4DF78}">
      <dgm:prSet/>
      <dgm:spPr/>
      <dgm:t>
        <a:bodyPr/>
        <a:lstStyle/>
        <a:p>
          <a:endParaRPr lang="en-GB"/>
        </a:p>
      </dgm:t>
    </dgm:pt>
    <dgm:pt modelId="{299616A8-6548-4370-8E44-1AFD1F214E93}">
      <dgm:prSet custT="1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fr-BE" sz="1600" b="1" i="0" dirty="0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The CCI </a:t>
          </a:r>
          <a:r>
            <a:rPr lang="fr-BE" sz="1600" b="1" i="0" dirty="0" err="1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number</a:t>
          </a:r>
          <a:endParaRPr lang="en-GB" sz="1600" b="1" i="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gm:t>
    </dgm:pt>
    <dgm:pt modelId="{B01FADB7-5AE5-4A82-804F-2C4F65A25D67}" type="sibTrans" cxnId="{CB7D339A-A0B7-4737-B105-13F3F839775A}">
      <dgm:prSet/>
      <dgm:spPr/>
      <dgm:t>
        <a:bodyPr/>
        <a:lstStyle/>
        <a:p>
          <a:endParaRPr lang="en-GB"/>
        </a:p>
      </dgm:t>
    </dgm:pt>
    <dgm:pt modelId="{622D3334-5431-4704-BE1F-68F034B1B965}" type="parTrans" cxnId="{CB7D339A-A0B7-4737-B105-13F3F839775A}">
      <dgm:prSet/>
      <dgm:spPr/>
      <dgm:t>
        <a:bodyPr/>
        <a:lstStyle/>
        <a:p>
          <a:endParaRPr lang="en-GB"/>
        </a:p>
      </dgm:t>
    </dgm:pt>
    <dgm:pt modelId="{6AF2F959-A1E1-4A6E-BA83-3E1F83CF24B4}">
      <dgm:prSet custT="1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en-GB" sz="1600" b="1" i="0" dirty="0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Access &amp; Security</a:t>
          </a:r>
          <a:endParaRPr lang="en-GB" sz="1600" b="1" i="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gm:t>
    </dgm:pt>
    <dgm:pt modelId="{EC264095-FFE8-421A-B0EA-9D18163C2AB0}" type="sibTrans" cxnId="{1D4CE353-E69B-4515-A290-1BA71762721C}">
      <dgm:prSet/>
      <dgm:spPr/>
      <dgm:t>
        <a:bodyPr/>
        <a:lstStyle/>
        <a:p>
          <a:endParaRPr lang="en-GB"/>
        </a:p>
      </dgm:t>
    </dgm:pt>
    <dgm:pt modelId="{7959F05C-6AB5-4641-ADA4-29E47538DA1A}" type="parTrans" cxnId="{1D4CE353-E69B-4515-A290-1BA71762721C}">
      <dgm:prSet/>
      <dgm:spPr/>
      <dgm:t>
        <a:bodyPr/>
        <a:lstStyle/>
        <a:p>
          <a:endParaRPr lang="en-GB"/>
        </a:p>
      </dgm:t>
    </dgm:pt>
    <dgm:pt modelId="{DD3D2114-69D3-446E-8B9F-8377ECE9C2AA}">
      <dgm:prSet custT="1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en-GB" sz="1600" b="1" i="0" dirty="0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Documentation</a:t>
          </a:r>
          <a:endParaRPr lang="en-GB" sz="1600" b="1" i="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gm:t>
    </dgm:pt>
    <dgm:pt modelId="{B83A74CA-664D-4088-8D28-029B5F0E3429}" type="parTrans" cxnId="{FCA19B38-6317-4FA9-9792-1C5AF7E918BE}">
      <dgm:prSet/>
      <dgm:spPr/>
      <dgm:t>
        <a:bodyPr/>
        <a:lstStyle/>
        <a:p>
          <a:endParaRPr lang="en-GB"/>
        </a:p>
      </dgm:t>
    </dgm:pt>
    <dgm:pt modelId="{F0080AD6-5A76-45F8-B953-7C2722BFDA7C}" type="sibTrans" cxnId="{FCA19B38-6317-4FA9-9792-1C5AF7E918BE}">
      <dgm:prSet/>
      <dgm:spPr/>
      <dgm:t>
        <a:bodyPr/>
        <a:lstStyle/>
        <a:p>
          <a:endParaRPr lang="en-GB"/>
        </a:p>
      </dgm:t>
    </dgm:pt>
    <dgm:pt modelId="{7A1DEEB8-2849-4701-B0A1-B1E0C3293FF1}">
      <dgm:prSet custT="1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en-GB" sz="1600" b="1" i="0" dirty="0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Practical Demo</a:t>
          </a:r>
          <a:endParaRPr lang="en-GB" sz="1600" b="1" i="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gm:t>
    </dgm:pt>
    <dgm:pt modelId="{BDD8CAEC-468C-4862-AB03-F8295CD5EA8C}" type="parTrans" cxnId="{3A3AB6A7-5402-4541-99EF-15CF2EC537B2}">
      <dgm:prSet/>
      <dgm:spPr/>
      <dgm:t>
        <a:bodyPr/>
        <a:lstStyle/>
        <a:p>
          <a:endParaRPr lang="en-GB"/>
        </a:p>
      </dgm:t>
    </dgm:pt>
    <dgm:pt modelId="{62C24953-3B57-4D53-9114-AFD4EA8DCEE2}" type="sibTrans" cxnId="{3A3AB6A7-5402-4541-99EF-15CF2EC537B2}">
      <dgm:prSet/>
      <dgm:spPr/>
      <dgm:t>
        <a:bodyPr/>
        <a:lstStyle/>
        <a:p>
          <a:endParaRPr lang="en-GB"/>
        </a:p>
      </dgm:t>
    </dgm:pt>
    <dgm:pt modelId="{4DF70453-B100-4E9C-AE2E-2A8AF36F1F52}">
      <dgm:prSet custT="1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fr-BE" sz="1600" b="1" i="0" dirty="0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How to login</a:t>
          </a:r>
          <a:endParaRPr lang="en-GB" sz="1600" b="1" i="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gm:t>
    </dgm:pt>
    <dgm:pt modelId="{C175C71A-30B7-49A3-BAD3-CB87DA574949}" type="parTrans" cxnId="{0485765A-4566-4F90-9A90-F9828406CFB3}">
      <dgm:prSet/>
      <dgm:spPr/>
      <dgm:t>
        <a:bodyPr/>
        <a:lstStyle/>
        <a:p>
          <a:endParaRPr lang="en-GB"/>
        </a:p>
      </dgm:t>
    </dgm:pt>
    <dgm:pt modelId="{1E73FCD8-A99A-4EF0-9FB5-77DE5056F0EB}" type="sibTrans" cxnId="{0485765A-4566-4F90-9A90-F9828406CFB3}">
      <dgm:prSet/>
      <dgm:spPr/>
      <dgm:t>
        <a:bodyPr/>
        <a:lstStyle/>
        <a:p>
          <a:endParaRPr lang="en-GB"/>
        </a:p>
      </dgm:t>
    </dgm:pt>
    <dgm:pt modelId="{6921AB06-A7C8-49E1-A024-A7E3927F5C0E}">
      <dgm:prSet custT="1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fr-BE" sz="1600" b="1" i="0" dirty="0" err="1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Navigating</a:t>
          </a:r>
          <a:endParaRPr lang="en-GB" sz="1600" b="1" i="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gm:t>
    </dgm:pt>
    <dgm:pt modelId="{F7240731-9623-4168-BC6C-758C6FB4CB4E}" type="parTrans" cxnId="{358F607E-32AF-4C34-9B51-88CD7D18F5E5}">
      <dgm:prSet/>
      <dgm:spPr/>
      <dgm:t>
        <a:bodyPr/>
        <a:lstStyle/>
        <a:p>
          <a:endParaRPr lang="en-GB"/>
        </a:p>
      </dgm:t>
    </dgm:pt>
    <dgm:pt modelId="{13699A62-6A00-44B1-99CA-2A0CA552922B}" type="sibTrans" cxnId="{358F607E-32AF-4C34-9B51-88CD7D18F5E5}">
      <dgm:prSet/>
      <dgm:spPr/>
      <dgm:t>
        <a:bodyPr/>
        <a:lstStyle/>
        <a:p>
          <a:endParaRPr lang="en-GB"/>
        </a:p>
      </dgm:t>
    </dgm:pt>
    <dgm:pt modelId="{34C8C08C-4932-44FD-A5F6-E02B96820570}">
      <dgm:prSet custT="1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fr-BE" sz="1600" b="1" i="0" dirty="0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Notifications</a:t>
          </a:r>
          <a:endParaRPr lang="en-GB" sz="1400" b="1" i="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gm:t>
    </dgm:pt>
    <dgm:pt modelId="{8D6C8AE5-B9FD-4D38-98D8-6E7444699868}" type="parTrans" cxnId="{ADA493BF-7684-4773-BAE6-C5EC648F122B}">
      <dgm:prSet/>
      <dgm:spPr/>
      <dgm:t>
        <a:bodyPr/>
        <a:lstStyle/>
        <a:p>
          <a:endParaRPr lang="en-GB"/>
        </a:p>
      </dgm:t>
    </dgm:pt>
    <dgm:pt modelId="{DBE20EFE-7228-47B0-8DF3-D68F3410E642}" type="sibTrans" cxnId="{ADA493BF-7684-4773-BAE6-C5EC648F122B}">
      <dgm:prSet/>
      <dgm:spPr/>
      <dgm:t>
        <a:bodyPr/>
        <a:lstStyle/>
        <a:p>
          <a:endParaRPr lang="en-GB"/>
        </a:p>
      </dgm:t>
    </dgm:pt>
    <dgm:pt modelId="{6EC06A30-7346-4687-B740-D552DA990A07}">
      <dgm:prSet custT="1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en-GB" sz="1600" b="1" dirty="0" smtClean="0">
              <a:solidFill>
                <a:srgbClr val="0F5494"/>
              </a:solidFill>
              <a:latin typeface="Helvetica" panose="020B0604020202020204" pitchFamily="34" charset="0"/>
              <a:cs typeface="Helvetica" panose="020B0604020202020204" pitchFamily="34" charset="0"/>
            </a:rPr>
            <a:t>Operational Programmes</a:t>
          </a:r>
          <a:endParaRPr lang="en-GB" sz="1600" b="1" i="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gm:t>
    </dgm:pt>
    <dgm:pt modelId="{16564303-FCB5-4091-8B9C-6D66D7F48FCD}" type="parTrans" cxnId="{42591DAC-C44B-4CFD-8E57-C2FE9B60E66B}">
      <dgm:prSet/>
      <dgm:spPr/>
      <dgm:t>
        <a:bodyPr/>
        <a:lstStyle/>
        <a:p>
          <a:endParaRPr lang="en-GB"/>
        </a:p>
      </dgm:t>
    </dgm:pt>
    <dgm:pt modelId="{EF7C478B-CA13-47BC-949D-CC7C0193BFCC}" type="sibTrans" cxnId="{42591DAC-C44B-4CFD-8E57-C2FE9B60E66B}">
      <dgm:prSet/>
      <dgm:spPr/>
      <dgm:t>
        <a:bodyPr/>
        <a:lstStyle/>
        <a:p>
          <a:endParaRPr lang="en-GB"/>
        </a:p>
      </dgm:t>
    </dgm:pt>
    <dgm:pt modelId="{88923957-5278-4897-9420-134A29224DA6}">
      <dgm:prSet custT="1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fr-BE" sz="1600" b="1" i="0" dirty="0" err="1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Other</a:t>
          </a:r>
          <a:r>
            <a:rPr lang="fr-BE" sz="1600" b="1" i="0" dirty="0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 </a:t>
          </a:r>
          <a:r>
            <a:rPr lang="fr-BE" sz="1600" b="1" i="0" dirty="0" err="1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Objects</a:t>
          </a:r>
          <a:endParaRPr lang="en-GB" sz="1600" b="1" i="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gm:t>
    </dgm:pt>
    <dgm:pt modelId="{E22B8C1E-8991-4E9E-8252-3A26E3D900F3}" type="parTrans" cxnId="{2E9CC63A-3A4B-4C7C-8DFC-B915E80FD3DC}">
      <dgm:prSet/>
      <dgm:spPr/>
      <dgm:t>
        <a:bodyPr/>
        <a:lstStyle/>
        <a:p>
          <a:endParaRPr lang="en-GB"/>
        </a:p>
      </dgm:t>
    </dgm:pt>
    <dgm:pt modelId="{ED8F746A-961F-4EC0-AD09-47DAE2A64174}" type="sibTrans" cxnId="{2E9CC63A-3A4B-4C7C-8DFC-B915E80FD3DC}">
      <dgm:prSet/>
      <dgm:spPr/>
      <dgm:t>
        <a:bodyPr/>
        <a:lstStyle/>
        <a:p>
          <a:endParaRPr lang="en-GB"/>
        </a:p>
      </dgm:t>
    </dgm:pt>
    <dgm:pt modelId="{16B13B19-0FA7-4E8B-AA4B-71ECEAA968DD}" type="pres">
      <dgm:prSet presAssocID="{06E068DA-A3CA-48E4-81C8-4FEF09A147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5E4EC9D-EE4A-4C00-B766-382F4F12DE39}" type="pres">
      <dgm:prSet presAssocID="{DB374C24-90D8-482A-A71A-216C43351797}" presName="linNode" presStyleCnt="0"/>
      <dgm:spPr/>
    </dgm:pt>
    <dgm:pt modelId="{652E1F5D-978B-42A4-AEF3-B721E6B47ADC}" type="pres">
      <dgm:prSet presAssocID="{DB374C24-90D8-482A-A71A-216C4335179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029426-2E85-40CE-AA8C-DE4440587271}" type="pres">
      <dgm:prSet presAssocID="{DB374C24-90D8-482A-A71A-216C4335179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CC1C77-BF47-4900-8627-224D17504FC2}" type="pres">
      <dgm:prSet presAssocID="{42FE6638-B571-4922-A22B-2639FFE0F62E}" presName="sp" presStyleCnt="0"/>
      <dgm:spPr/>
    </dgm:pt>
    <dgm:pt modelId="{3E8BCB67-3BF0-4785-AA71-48E0AFE9A199}" type="pres">
      <dgm:prSet presAssocID="{8480406B-7AEB-4AC6-9FA6-F0F34C662F52}" presName="linNode" presStyleCnt="0"/>
      <dgm:spPr/>
    </dgm:pt>
    <dgm:pt modelId="{4A94432C-D0A4-4F2E-AF8A-9FD07D1FE06A}" type="pres">
      <dgm:prSet presAssocID="{8480406B-7AEB-4AC6-9FA6-F0F34C662F5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A22298-AF20-48FE-A879-E82E0A4A44A6}" type="pres">
      <dgm:prSet presAssocID="{8480406B-7AEB-4AC6-9FA6-F0F34C662F52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5331D2-3716-44A0-BCA1-774759648BBC}" type="pres">
      <dgm:prSet presAssocID="{C9F579B2-B44B-47EC-8778-124227F51F5B}" presName="sp" presStyleCnt="0"/>
      <dgm:spPr/>
    </dgm:pt>
    <dgm:pt modelId="{E3F7598E-24CF-40CD-80F2-B671E84E5035}" type="pres">
      <dgm:prSet presAssocID="{E85A39FD-06DE-49E5-A936-5A56C6AA3FFE}" presName="linNode" presStyleCnt="0"/>
      <dgm:spPr/>
    </dgm:pt>
    <dgm:pt modelId="{D1DC2DAD-EFEF-4F85-AE57-831F94197E4B}" type="pres">
      <dgm:prSet presAssocID="{E85A39FD-06DE-49E5-A936-5A56C6AA3FF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7E794E-76FD-46BD-A77B-280A44523691}" type="pres">
      <dgm:prSet presAssocID="{E85A39FD-06DE-49E5-A936-5A56C6AA3FF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C3A34F-47C7-4C5C-85C2-FF183691B971}" type="pres">
      <dgm:prSet presAssocID="{4BEA8EB7-A1B8-4BA6-9F52-681348DA247E}" presName="sp" presStyleCnt="0"/>
      <dgm:spPr/>
    </dgm:pt>
    <dgm:pt modelId="{BA6F9064-717B-46CC-AD94-A7C1A3AD50C6}" type="pres">
      <dgm:prSet presAssocID="{C9580AE1-F05E-40CC-897F-A49EC1ABF5E4}" presName="linNode" presStyleCnt="0"/>
      <dgm:spPr/>
    </dgm:pt>
    <dgm:pt modelId="{8FD9DC2F-790C-41C5-AF44-A53A5E7BE585}" type="pres">
      <dgm:prSet presAssocID="{C9580AE1-F05E-40CC-897F-A49EC1ABF5E4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D05AD8-78CD-4027-8341-30E28ECD433A}" type="pres">
      <dgm:prSet presAssocID="{C9580AE1-F05E-40CC-897F-A49EC1ABF5E4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5592481-B144-40F1-B17B-F955516275E0}" srcId="{06E068DA-A3CA-48E4-81C8-4FEF09A147B0}" destId="{E85A39FD-06DE-49E5-A936-5A56C6AA3FFE}" srcOrd="2" destOrd="0" parTransId="{E2C24D09-52EF-43AF-A056-35667995B476}" sibTransId="{4BEA8EB7-A1B8-4BA6-9F52-681348DA247E}"/>
    <dgm:cxn modelId="{8D78CA6C-BCBF-454F-B4F0-B79DA4EE7715}" type="presOf" srcId="{6EC06A30-7346-4687-B740-D552DA990A07}" destId="{1E7E794E-76FD-46BD-A77B-280A44523691}" srcOrd="0" destOrd="0" presId="urn:microsoft.com/office/officeart/2005/8/layout/vList5"/>
    <dgm:cxn modelId="{CB7D339A-A0B7-4737-B105-13F3F839775A}" srcId="{DB374C24-90D8-482A-A71A-216C43351797}" destId="{299616A8-6548-4370-8E44-1AFD1F214E93}" srcOrd="1" destOrd="0" parTransId="{622D3334-5431-4704-BE1F-68F034B1B965}" sibTransId="{B01FADB7-5AE5-4A82-804F-2C4F65A25D67}"/>
    <dgm:cxn modelId="{A1C9144D-3814-4BD6-AB6C-978BB3F4E9DB}" srcId="{06E068DA-A3CA-48E4-81C8-4FEF09A147B0}" destId="{8480406B-7AEB-4AC6-9FA6-F0F34C662F52}" srcOrd="1" destOrd="0" parTransId="{9361C69E-91D5-4C30-AFED-31AE6587FAAA}" sibTransId="{C9F579B2-B44B-47EC-8778-124227F51F5B}"/>
    <dgm:cxn modelId="{358F607E-32AF-4C34-9B51-88CD7D18F5E5}" srcId="{8480406B-7AEB-4AC6-9FA6-F0F34C662F52}" destId="{6921AB06-A7C8-49E1-A024-A7E3927F5C0E}" srcOrd="1" destOrd="0" parTransId="{F7240731-9623-4168-BC6C-758C6FB4CB4E}" sibTransId="{13699A62-6A00-44B1-99CA-2A0CA552922B}"/>
    <dgm:cxn modelId="{DD3FAFDC-8029-4491-B2FE-C08442F2AE3D}" type="presOf" srcId="{6833C304-A6EF-4F42-9D82-91BF78975E5F}" destId="{48D05AD8-78CD-4027-8341-30E28ECD433A}" srcOrd="0" destOrd="2" presId="urn:microsoft.com/office/officeart/2005/8/layout/vList5"/>
    <dgm:cxn modelId="{B52D38BB-C5E9-4772-A865-261179DD6DAC}" srcId="{06E068DA-A3CA-48E4-81C8-4FEF09A147B0}" destId="{C9580AE1-F05E-40CC-897F-A49EC1ABF5E4}" srcOrd="3" destOrd="0" parTransId="{24DAFDE0-59C3-4176-9FAB-D78AAC85908C}" sibTransId="{3A0F5F1B-A305-4F3C-87AC-A2DDCF019173}"/>
    <dgm:cxn modelId="{FCA19B38-6317-4FA9-9792-1C5AF7E918BE}" srcId="{C9580AE1-F05E-40CC-897F-A49EC1ABF5E4}" destId="{DD3D2114-69D3-446E-8B9F-8377ECE9C2AA}" srcOrd="0" destOrd="0" parTransId="{B83A74CA-664D-4088-8D28-029B5F0E3429}" sibTransId="{F0080AD6-5A76-45F8-B953-7C2722BFDA7C}"/>
    <dgm:cxn modelId="{90FB821A-3AA4-44BD-87A9-3E88DBB34865}" type="presOf" srcId="{299616A8-6548-4370-8E44-1AFD1F214E93}" destId="{90029426-2E85-40CE-AA8C-DE4440587271}" srcOrd="0" destOrd="1" presId="urn:microsoft.com/office/officeart/2005/8/layout/vList5"/>
    <dgm:cxn modelId="{E776A841-E854-4DC4-8FB6-504D65CCA427}" type="presOf" srcId="{2D003ECD-4869-4E88-A2B1-94DB393396F3}" destId="{1E7E794E-76FD-46BD-A77B-280A44523691}" srcOrd="0" destOrd="2" presId="urn:microsoft.com/office/officeart/2005/8/layout/vList5"/>
    <dgm:cxn modelId="{37CA1362-5684-46D8-BD8C-125EB9C6176C}" srcId="{C9580AE1-F05E-40CC-897F-A49EC1ABF5E4}" destId="{6833C304-A6EF-4F42-9D82-91BF78975E5F}" srcOrd="2" destOrd="0" parTransId="{41DB3D6C-910B-4978-A9B7-7796560312E5}" sibTransId="{AD9FDE38-0022-4981-A5A5-54E85C7C92BF}"/>
    <dgm:cxn modelId="{57138617-CBC2-499B-A9D2-4B4DEE8445CD}" type="presOf" srcId="{E85A39FD-06DE-49E5-A936-5A56C6AA3FFE}" destId="{D1DC2DAD-EFEF-4F85-AE57-831F94197E4B}" srcOrd="0" destOrd="0" presId="urn:microsoft.com/office/officeart/2005/8/layout/vList5"/>
    <dgm:cxn modelId="{4289509E-05FF-46ED-92EB-C20A55924D03}" type="presOf" srcId="{34C8C08C-4932-44FD-A5F6-E02B96820570}" destId="{24A22298-AF20-48FE-A879-E82E0A4A44A6}" srcOrd="0" destOrd="2" presId="urn:microsoft.com/office/officeart/2005/8/layout/vList5"/>
    <dgm:cxn modelId="{3A3AB6A7-5402-4541-99EF-15CF2EC537B2}" srcId="{C9580AE1-F05E-40CC-897F-A49EC1ABF5E4}" destId="{7A1DEEB8-2849-4701-B0A1-B1E0C3293FF1}" srcOrd="1" destOrd="0" parTransId="{BDD8CAEC-468C-4862-AB03-F8295CD5EA8C}" sibTransId="{62C24953-3B57-4D53-9114-AFD4EA8DCEE2}"/>
    <dgm:cxn modelId="{FA874196-B9A3-486F-AE5F-4C17F10A6F30}" srcId="{06E068DA-A3CA-48E4-81C8-4FEF09A147B0}" destId="{DB374C24-90D8-482A-A71A-216C43351797}" srcOrd="0" destOrd="0" parTransId="{BC3AA50E-9C8A-4A0D-86EA-A6BA8B5B659F}" sibTransId="{42FE6638-B571-4922-A22B-2639FFE0F62E}"/>
    <dgm:cxn modelId="{0403882F-CF5A-4B6C-A2DC-7B80A7356398}" type="presOf" srcId="{06E068DA-A3CA-48E4-81C8-4FEF09A147B0}" destId="{16B13B19-0FA7-4E8B-AA4B-71ECEAA968DD}" srcOrd="0" destOrd="0" presId="urn:microsoft.com/office/officeart/2005/8/layout/vList5"/>
    <dgm:cxn modelId="{E3F8DE04-9174-421D-A364-CC997B8924C6}" type="presOf" srcId="{C9580AE1-F05E-40CC-897F-A49EC1ABF5E4}" destId="{8FD9DC2F-790C-41C5-AF44-A53A5E7BE585}" srcOrd="0" destOrd="0" presId="urn:microsoft.com/office/officeart/2005/8/layout/vList5"/>
    <dgm:cxn modelId="{A7AFF0E9-AF6D-44E6-9093-E57A45BCEA98}" type="presOf" srcId="{8480406B-7AEB-4AC6-9FA6-F0F34C662F52}" destId="{4A94432C-D0A4-4F2E-AF8A-9FD07D1FE06A}" srcOrd="0" destOrd="0" presId="urn:microsoft.com/office/officeart/2005/8/layout/vList5"/>
    <dgm:cxn modelId="{1D4CE353-E69B-4515-A290-1BA71762721C}" srcId="{DB374C24-90D8-482A-A71A-216C43351797}" destId="{6AF2F959-A1E1-4A6E-BA83-3E1F83CF24B4}" srcOrd="0" destOrd="0" parTransId="{7959F05C-6AB5-4641-ADA4-29E47538DA1A}" sibTransId="{EC264095-FFE8-421A-B0EA-9D18163C2AB0}"/>
    <dgm:cxn modelId="{D3A47493-4B90-4097-BFBA-5E715003D914}" type="presOf" srcId="{DB374C24-90D8-482A-A71A-216C43351797}" destId="{652E1F5D-978B-42A4-AEF3-B721E6B47ADC}" srcOrd="0" destOrd="0" presId="urn:microsoft.com/office/officeart/2005/8/layout/vList5"/>
    <dgm:cxn modelId="{0485765A-4566-4F90-9A90-F9828406CFB3}" srcId="{8480406B-7AEB-4AC6-9FA6-F0F34C662F52}" destId="{4DF70453-B100-4E9C-AE2E-2A8AF36F1F52}" srcOrd="0" destOrd="0" parTransId="{C175C71A-30B7-49A3-BAD3-CB87DA574949}" sibTransId="{1E73FCD8-A99A-4EF0-9FB5-77DE5056F0EB}"/>
    <dgm:cxn modelId="{7F1D5DA7-5F74-4111-82B5-3D17DA1EDB6E}" type="presOf" srcId="{6AF2F959-A1E1-4A6E-BA83-3E1F83CF24B4}" destId="{90029426-2E85-40CE-AA8C-DE4440587271}" srcOrd="0" destOrd="0" presId="urn:microsoft.com/office/officeart/2005/8/layout/vList5"/>
    <dgm:cxn modelId="{42591DAC-C44B-4CFD-8E57-C2FE9B60E66B}" srcId="{E85A39FD-06DE-49E5-A936-5A56C6AA3FFE}" destId="{6EC06A30-7346-4687-B740-D552DA990A07}" srcOrd="0" destOrd="0" parTransId="{16564303-FCB5-4091-8B9C-6D66D7F48FCD}" sibTransId="{EF7C478B-CA13-47BC-949D-CC7C0193BFCC}"/>
    <dgm:cxn modelId="{6A401A2D-B015-4A88-82FC-04D499B4DF78}" srcId="{E85A39FD-06DE-49E5-A936-5A56C6AA3FFE}" destId="{2D003ECD-4869-4E88-A2B1-94DB393396F3}" srcOrd="2" destOrd="0" parTransId="{B3382EB3-0CC0-42B1-A87F-5010A69A117A}" sibTransId="{D9B88594-C984-4D25-8BDD-A37BDF399769}"/>
    <dgm:cxn modelId="{AA31BBB8-73BE-4A21-B117-B0691CC5E275}" type="presOf" srcId="{88923957-5278-4897-9420-134A29224DA6}" destId="{1E7E794E-76FD-46BD-A77B-280A44523691}" srcOrd="0" destOrd="1" presId="urn:microsoft.com/office/officeart/2005/8/layout/vList5"/>
    <dgm:cxn modelId="{DFC5C049-1B59-4B64-804A-DA2243838325}" type="presOf" srcId="{9BEC8A27-A331-46D8-B2AA-230F2940CF0F}" destId="{90029426-2E85-40CE-AA8C-DE4440587271}" srcOrd="0" destOrd="2" presId="urn:microsoft.com/office/officeart/2005/8/layout/vList5"/>
    <dgm:cxn modelId="{4DFCB3CE-9948-4779-A457-755C42F02D39}" type="presOf" srcId="{6921AB06-A7C8-49E1-A024-A7E3927F5C0E}" destId="{24A22298-AF20-48FE-A879-E82E0A4A44A6}" srcOrd="0" destOrd="1" presId="urn:microsoft.com/office/officeart/2005/8/layout/vList5"/>
    <dgm:cxn modelId="{FF42B4C3-1521-4D68-87BE-D4774EC6DEA5}" type="presOf" srcId="{4DF70453-B100-4E9C-AE2E-2A8AF36F1F52}" destId="{24A22298-AF20-48FE-A879-E82E0A4A44A6}" srcOrd="0" destOrd="0" presId="urn:microsoft.com/office/officeart/2005/8/layout/vList5"/>
    <dgm:cxn modelId="{123C1BA3-CE3E-41A8-B475-D4DEF1D76B72}" type="presOf" srcId="{7A1DEEB8-2849-4701-B0A1-B1E0C3293FF1}" destId="{48D05AD8-78CD-4027-8341-30E28ECD433A}" srcOrd="0" destOrd="1" presId="urn:microsoft.com/office/officeart/2005/8/layout/vList5"/>
    <dgm:cxn modelId="{2E9CC63A-3A4B-4C7C-8DFC-B915E80FD3DC}" srcId="{E85A39FD-06DE-49E5-A936-5A56C6AA3FFE}" destId="{88923957-5278-4897-9420-134A29224DA6}" srcOrd="1" destOrd="0" parTransId="{E22B8C1E-8991-4E9E-8252-3A26E3D900F3}" sibTransId="{ED8F746A-961F-4EC0-AD09-47DAE2A64174}"/>
    <dgm:cxn modelId="{69F47971-2290-4333-B162-D8D1E514947F}" srcId="{DB374C24-90D8-482A-A71A-216C43351797}" destId="{9BEC8A27-A331-46D8-B2AA-230F2940CF0F}" srcOrd="2" destOrd="0" parTransId="{535E984E-747D-4625-A4B1-06E83EFFBB9D}" sibTransId="{B819EEAF-CDCF-4764-AFE6-510374BD8860}"/>
    <dgm:cxn modelId="{ADA493BF-7684-4773-BAE6-C5EC648F122B}" srcId="{8480406B-7AEB-4AC6-9FA6-F0F34C662F52}" destId="{34C8C08C-4932-44FD-A5F6-E02B96820570}" srcOrd="2" destOrd="0" parTransId="{8D6C8AE5-B9FD-4D38-98D8-6E7444699868}" sibTransId="{DBE20EFE-7228-47B0-8DF3-D68F3410E642}"/>
    <dgm:cxn modelId="{8AD060EC-C049-4B9D-B8A4-A6242CD807B9}" type="presOf" srcId="{DD3D2114-69D3-446E-8B9F-8377ECE9C2AA}" destId="{48D05AD8-78CD-4027-8341-30E28ECD433A}" srcOrd="0" destOrd="0" presId="urn:microsoft.com/office/officeart/2005/8/layout/vList5"/>
    <dgm:cxn modelId="{6AE60D9D-450D-42E3-B941-1DF254D70083}" type="presParOf" srcId="{16B13B19-0FA7-4E8B-AA4B-71ECEAA968DD}" destId="{15E4EC9D-EE4A-4C00-B766-382F4F12DE39}" srcOrd="0" destOrd="0" presId="urn:microsoft.com/office/officeart/2005/8/layout/vList5"/>
    <dgm:cxn modelId="{98720268-647B-47C8-BC07-51ADBAE87778}" type="presParOf" srcId="{15E4EC9D-EE4A-4C00-B766-382F4F12DE39}" destId="{652E1F5D-978B-42A4-AEF3-B721E6B47ADC}" srcOrd="0" destOrd="0" presId="urn:microsoft.com/office/officeart/2005/8/layout/vList5"/>
    <dgm:cxn modelId="{457B6783-CE3F-4FC8-8715-856985FC8020}" type="presParOf" srcId="{15E4EC9D-EE4A-4C00-B766-382F4F12DE39}" destId="{90029426-2E85-40CE-AA8C-DE4440587271}" srcOrd="1" destOrd="0" presId="urn:microsoft.com/office/officeart/2005/8/layout/vList5"/>
    <dgm:cxn modelId="{E55BBA99-4129-4AD6-AE68-19D976D7B02B}" type="presParOf" srcId="{16B13B19-0FA7-4E8B-AA4B-71ECEAA968DD}" destId="{EECC1C77-BF47-4900-8627-224D17504FC2}" srcOrd="1" destOrd="0" presId="urn:microsoft.com/office/officeart/2005/8/layout/vList5"/>
    <dgm:cxn modelId="{8F9C1953-ACED-42FE-A803-78D548905A29}" type="presParOf" srcId="{16B13B19-0FA7-4E8B-AA4B-71ECEAA968DD}" destId="{3E8BCB67-3BF0-4785-AA71-48E0AFE9A199}" srcOrd="2" destOrd="0" presId="urn:microsoft.com/office/officeart/2005/8/layout/vList5"/>
    <dgm:cxn modelId="{EB067F73-302F-4091-A95D-CC9979ACF687}" type="presParOf" srcId="{3E8BCB67-3BF0-4785-AA71-48E0AFE9A199}" destId="{4A94432C-D0A4-4F2E-AF8A-9FD07D1FE06A}" srcOrd="0" destOrd="0" presId="urn:microsoft.com/office/officeart/2005/8/layout/vList5"/>
    <dgm:cxn modelId="{9A3AF860-F758-468C-8C3F-B284A5F7DF9C}" type="presParOf" srcId="{3E8BCB67-3BF0-4785-AA71-48E0AFE9A199}" destId="{24A22298-AF20-48FE-A879-E82E0A4A44A6}" srcOrd="1" destOrd="0" presId="urn:microsoft.com/office/officeart/2005/8/layout/vList5"/>
    <dgm:cxn modelId="{783174AB-2006-4864-9056-EEA5E356B453}" type="presParOf" srcId="{16B13B19-0FA7-4E8B-AA4B-71ECEAA968DD}" destId="{515331D2-3716-44A0-BCA1-774759648BBC}" srcOrd="3" destOrd="0" presId="urn:microsoft.com/office/officeart/2005/8/layout/vList5"/>
    <dgm:cxn modelId="{980DDE40-78F3-45BA-B14C-001DC27CDD78}" type="presParOf" srcId="{16B13B19-0FA7-4E8B-AA4B-71ECEAA968DD}" destId="{E3F7598E-24CF-40CD-80F2-B671E84E5035}" srcOrd="4" destOrd="0" presId="urn:microsoft.com/office/officeart/2005/8/layout/vList5"/>
    <dgm:cxn modelId="{84DFFDE4-13FC-4A7A-BB2B-C6A335D728B8}" type="presParOf" srcId="{E3F7598E-24CF-40CD-80F2-B671E84E5035}" destId="{D1DC2DAD-EFEF-4F85-AE57-831F94197E4B}" srcOrd="0" destOrd="0" presId="urn:microsoft.com/office/officeart/2005/8/layout/vList5"/>
    <dgm:cxn modelId="{61A86BCD-DDC8-4CD0-B82D-5D7D1D87C0AF}" type="presParOf" srcId="{E3F7598E-24CF-40CD-80F2-B671E84E5035}" destId="{1E7E794E-76FD-46BD-A77B-280A44523691}" srcOrd="1" destOrd="0" presId="urn:microsoft.com/office/officeart/2005/8/layout/vList5"/>
    <dgm:cxn modelId="{37328DC8-8C90-4C19-BF89-4A6721183770}" type="presParOf" srcId="{16B13B19-0FA7-4E8B-AA4B-71ECEAA968DD}" destId="{4DC3A34F-47C7-4C5C-85C2-FF183691B971}" srcOrd="5" destOrd="0" presId="urn:microsoft.com/office/officeart/2005/8/layout/vList5"/>
    <dgm:cxn modelId="{E09FA716-0ECB-4DA5-85BE-71ADCD0D201F}" type="presParOf" srcId="{16B13B19-0FA7-4E8B-AA4B-71ECEAA968DD}" destId="{BA6F9064-717B-46CC-AD94-A7C1A3AD50C6}" srcOrd="6" destOrd="0" presId="urn:microsoft.com/office/officeart/2005/8/layout/vList5"/>
    <dgm:cxn modelId="{FC98A2F5-9FCE-4851-BB98-C3CC4E8B24A4}" type="presParOf" srcId="{BA6F9064-717B-46CC-AD94-A7C1A3AD50C6}" destId="{8FD9DC2F-790C-41C5-AF44-A53A5E7BE585}" srcOrd="0" destOrd="0" presId="urn:microsoft.com/office/officeart/2005/8/layout/vList5"/>
    <dgm:cxn modelId="{820335C6-DF0E-4923-B84C-9F13001A5BE3}" type="presParOf" srcId="{BA6F9064-717B-46CC-AD94-A7C1A3AD50C6}" destId="{48D05AD8-78CD-4027-8341-30E28ECD43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685A77-D09D-413C-B93C-3184EE1B0FA9}" type="doc">
      <dgm:prSet loTypeId="urn:microsoft.com/office/officeart/2005/8/layout/gear1" loCatId="cycle" qsTypeId="urn:microsoft.com/office/officeart/2005/8/quickstyle/simple1" qsCatId="simple" csTypeId="urn:microsoft.com/office/officeart/2005/8/colors/accent2_1" csCatId="accent2" phldr="1"/>
      <dgm:spPr/>
    </dgm:pt>
    <dgm:pt modelId="{48BC438F-FB77-4F7A-9749-FF20BD789BE1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fr-BE" sz="1800" b="1" dirty="0" smtClean="0"/>
            <a:t>SFC 2014</a:t>
          </a:r>
        </a:p>
        <a:p>
          <a:r>
            <a:rPr lang="fr-BE" sz="1400" b="1" dirty="0" err="1" smtClean="0">
              <a:solidFill>
                <a:srgbClr val="0F5494"/>
              </a:solidFill>
              <a:latin typeface="Helvetica" pitchFamily="34" charset="0"/>
            </a:rPr>
            <a:t>Calculations</a:t>
          </a:r>
          <a:endParaRPr lang="fr-BE" sz="1400" b="1" dirty="0" smtClean="0">
            <a:solidFill>
              <a:srgbClr val="0F5494"/>
            </a:solidFill>
            <a:latin typeface="Helvetica" pitchFamily="34" charset="0"/>
          </a:endParaRPr>
        </a:p>
        <a:p>
          <a:r>
            <a:rPr lang="fr-BE" sz="1400" b="1" dirty="0" smtClean="0">
              <a:solidFill>
                <a:srgbClr val="0F5494"/>
              </a:solidFill>
              <a:latin typeface="Helvetica" pitchFamily="34" charset="0"/>
            </a:rPr>
            <a:t>Data Validation</a:t>
          </a:r>
        </a:p>
        <a:p>
          <a:r>
            <a:rPr lang="fr-BE" sz="1400" b="1" dirty="0" smtClean="0">
              <a:solidFill>
                <a:srgbClr val="0F5494"/>
              </a:solidFill>
              <a:latin typeface="Helvetica" pitchFamily="34" charset="0"/>
            </a:rPr>
            <a:t>Notification of </a:t>
          </a:r>
          <a:r>
            <a:rPr lang="fr-BE" sz="1400" b="1" dirty="0" err="1" smtClean="0">
              <a:solidFill>
                <a:srgbClr val="0F5494"/>
              </a:solidFill>
              <a:latin typeface="Helvetica" pitchFamily="34" charset="0"/>
            </a:rPr>
            <a:t>events</a:t>
          </a:r>
          <a:endParaRPr lang="en-GB" sz="1400" b="1" dirty="0">
            <a:solidFill>
              <a:srgbClr val="0F5494"/>
            </a:solidFill>
            <a:latin typeface="Helvetica" pitchFamily="34" charset="0"/>
          </a:endParaRPr>
        </a:p>
      </dgm:t>
    </dgm:pt>
    <dgm:pt modelId="{D7A3C0E7-A3CA-4B5B-B957-753DF24E7D42}" type="parTrans" cxnId="{C5DFDFA1-52E0-4014-ADDD-00FD31103A0E}">
      <dgm:prSet/>
      <dgm:spPr/>
      <dgm:t>
        <a:bodyPr/>
        <a:lstStyle/>
        <a:p>
          <a:endParaRPr lang="en-GB"/>
        </a:p>
      </dgm:t>
    </dgm:pt>
    <dgm:pt modelId="{831C687B-B9E1-472C-8CD9-593E246431BB}" type="sibTrans" cxnId="{C5DFDFA1-52E0-4014-ADDD-00FD31103A0E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DA91D78D-2DA4-4C84-AFCE-B829031BB294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fr-BE" sz="1600" b="1" dirty="0" smtClean="0"/>
            <a:t>EC</a:t>
          </a:r>
          <a:endParaRPr lang="en-GB" sz="1600" b="1" dirty="0"/>
        </a:p>
      </dgm:t>
    </dgm:pt>
    <dgm:pt modelId="{E12C4E96-BBC8-44DC-8E91-47525201A3A7}" type="sibTrans" cxnId="{6E9B37CD-DC65-4748-BC9D-E26A79A30E5D}">
      <dgm:prSet/>
      <dgm:spPr>
        <a:solidFill>
          <a:schemeClr val="bg1"/>
        </a:solidFill>
      </dgm:spPr>
      <dgm:t>
        <a:bodyPr/>
        <a:lstStyle/>
        <a:p>
          <a:endParaRPr lang="en-GB"/>
        </a:p>
      </dgm:t>
    </dgm:pt>
    <dgm:pt modelId="{6934856A-B38B-48AF-8EDE-59D13349A2AD}" type="parTrans" cxnId="{6E9B37CD-DC65-4748-BC9D-E26A79A30E5D}">
      <dgm:prSet/>
      <dgm:spPr/>
      <dgm:t>
        <a:bodyPr/>
        <a:lstStyle/>
        <a:p>
          <a:endParaRPr lang="en-GB"/>
        </a:p>
      </dgm:t>
    </dgm:pt>
    <dgm:pt modelId="{32348270-D531-4754-9307-D9FB91860C3A}">
      <dgm:prSet phldrT="[Text]"/>
      <dgm:spPr>
        <a:ln>
          <a:solidFill>
            <a:schemeClr val="bg2"/>
          </a:solidFill>
        </a:ln>
      </dgm:spPr>
      <dgm:t>
        <a:bodyPr/>
        <a:lstStyle/>
        <a:p>
          <a:r>
            <a:rPr lang="fr-BE" b="1" dirty="0" err="1" smtClean="0"/>
            <a:t>Member</a:t>
          </a:r>
          <a:endParaRPr lang="fr-BE" b="1" dirty="0" smtClean="0"/>
        </a:p>
        <a:p>
          <a:r>
            <a:rPr lang="fr-BE" b="1" dirty="0" smtClean="0"/>
            <a:t>State</a:t>
          </a:r>
          <a:endParaRPr lang="en-GB" b="1" dirty="0"/>
        </a:p>
      </dgm:t>
    </dgm:pt>
    <dgm:pt modelId="{49BDC111-9707-4941-86C5-04B21380362A}" type="sibTrans" cxnId="{4502F9B5-733D-43DA-9A53-6A338081684B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CCDC7340-C0B8-4243-B6E9-B4D126E5BD8F}" type="parTrans" cxnId="{4502F9B5-733D-43DA-9A53-6A338081684B}">
      <dgm:prSet/>
      <dgm:spPr/>
      <dgm:t>
        <a:bodyPr/>
        <a:lstStyle/>
        <a:p>
          <a:endParaRPr lang="en-GB"/>
        </a:p>
      </dgm:t>
    </dgm:pt>
    <dgm:pt modelId="{47073B76-0A6C-4581-8496-5AE9E8A893D1}" type="pres">
      <dgm:prSet presAssocID="{B8685A77-D09D-413C-B93C-3184EE1B0FA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8F4680D-319B-4BD9-9A52-C95C11EAD4C4}" type="pres">
      <dgm:prSet presAssocID="{48BC438F-FB77-4F7A-9749-FF20BD789BE1}" presName="gear1" presStyleLbl="node1" presStyleIdx="0" presStyleCnt="3" custLinFactNeighborX="-48897" custLinFactNeighborY="1875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CB3E01-6F7A-4CE9-930A-2A13F2C448C0}" type="pres">
      <dgm:prSet presAssocID="{48BC438F-FB77-4F7A-9749-FF20BD789BE1}" presName="gear1srcNode" presStyleLbl="node1" presStyleIdx="0" presStyleCnt="3"/>
      <dgm:spPr/>
      <dgm:t>
        <a:bodyPr/>
        <a:lstStyle/>
        <a:p>
          <a:endParaRPr lang="en-GB"/>
        </a:p>
      </dgm:t>
    </dgm:pt>
    <dgm:pt modelId="{14693AEF-3488-48E8-A486-64CD9C5A40F2}" type="pres">
      <dgm:prSet presAssocID="{48BC438F-FB77-4F7A-9749-FF20BD789BE1}" presName="gear1dstNode" presStyleLbl="node1" presStyleIdx="0" presStyleCnt="3"/>
      <dgm:spPr/>
      <dgm:t>
        <a:bodyPr/>
        <a:lstStyle/>
        <a:p>
          <a:endParaRPr lang="en-GB"/>
        </a:p>
      </dgm:t>
    </dgm:pt>
    <dgm:pt modelId="{9CD7AA69-2DE6-4D9D-B726-F5696C96276F}" type="pres">
      <dgm:prSet presAssocID="{32348270-D531-4754-9307-D9FB91860C3A}" presName="gear2" presStyleLbl="node1" presStyleIdx="1" presStyleCnt="3" custAng="0" custLinFactNeighborX="-75400" custLinFactNeighborY="3837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EB6DC6-980E-47FE-978D-5A39E5E3C1F0}" type="pres">
      <dgm:prSet presAssocID="{32348270-D531-4754-9307-D9FB91860C3A}" presName="gear2srcNode" presStyleLbl="node1" presStyleIdx="1" presStyleCnt="3"/>
      <dgm:spPr/>
      <dgm:t>
        <a:bodyPr/>
        <a:lstStyle/>
        <a:p>
          <a:endParaRPr lang="en-GB"/>
        </a:p>
      </dgm:t>
    </dgm:pt>
    <dgm:pt modelId="{B8446429-991A-4710-92EF-5313F1830D41}" type="pres">
      <dgm:prSet presAssocID="{32348270-D531-4754-9307-D9FB91860C3A}" presName="gear2dstNode" presStyleLbl="node1" presStyleIdx="1" presStyleCnt="3"/>
      <dgm:spPr/>
      <dgm:t>
        <a:bodyPr/>
        <a:lstStyle/>
        <a:p>
          <a:endParaRPr lang="en-GB"/>
        </a:p>
      </dgm:t>
    </dgm:pt>
    <dgm:pt modelId="{4EFB4FCB-2372-4AF8-B0EE-A410C0EAA711}" type="pres">
      <dgm:prSet presAssocID="{DA91D78D-2DA4-4C84-AFCE-B829031BB294}" presName="gear3" presStyleLbl="node1" presStyleIdx="2" presStyleCnt="3" custLinFactNeighborX="67901" custLinFactNeighborY="82312"/>
      <dgm:spPr/>
      <dgm:t>
        <a:bodyPr/>
        <a:lstStyle/>
        <a:p>
          <a:endParaRPr lang="en-GB"/>
        </a:p>
      </dgm:t>
    </dgm:pt>
    <dgm:pt modelId="{A99A3C2E-DF2B-4CCD-9865-61D2EC54FEF5}" type="pres">
      <dgm:prSet presAssocID="{DA91D78D-2DA4-4C84-AFCE-B829031BB29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6EBF45-3B76-42F3-9535-5D7EC655FC2E}" type="pres">
      <dgm:prSet presAssocID="{DA91D78D-2DA4-4C84-AFCE-B829031BB294}" presName="gear3srcNode" presStyleLbl="node1" presStyleIdx="2" presStyleCnt="3"/>
      <dgm:spPr/>
      <dgm:t>
        <a:bodyPr/>
        <a:lstStyle/>
        <a:p>
          <a:endParaRPr lang="en-GB"/>
        </a:p>
      </dgm:t>
    </dgm:pt>
    <dgm:pt modelId="{059BC111-0492-405D-AA8A-4F2A0E4E13F7}" type="pres">
      <dgm:prSet presAssocID="{DA91D78D-2DA4-4C84-AFCE-B829031BB294}" presName="gear3dstNode" presStyleLbl="node1" presStyleIdx="2" presStyleCnt="3"/>
      <dgm:spPr/>
      <dgm:t>
        <a:bodyPr/>
        <a:lstStyle/>
        <a:p>
          <a:endParaRPr lang="en-GB"/>
        </a:p>
      </dgm:t>
    </dgm:pt>
    <dgm:pt modelId="{003440D2-F20B-4551-AC17-2894922F7499}" type="pres">
      <dgm:prSet presAssocID="{831C687B-B9E1-472C-8CD9-593E246431BB}" presName="connector1" presStyleLbl="sibTrans2D1" presStyleIdx="0" presStyleCnt="3" custAng="6886516" custScaleX="77049" custScaleY="80679" custLinFactNeighborX="-42784" custLinFactNeighborY="17271"/>
      <dgm:spPr/>
      <dgm:t>
        <a:bodyPr/>
        <a:lstStyle/>
        <a:p>
          <a:endParaRPr lang="en-GB"/>
        </a:p>
      </dgm:t>
    </dgm:pt>
    <dgm:pt modelId="{B5D391F6-8812-432D-A8DB-31511DBD4DD0}" type="pres">
      <dgm:prSet presAssocID="{49BDC111-9707-4941-86C5-04B21380362A}" presName="connector2" presStyleLbl="sibTrans2D1" presStyleIdx="1" presStyleCnt="3" custAng="3302005" custFlipHor="1" custScaleX="111663" custLinFactNeighborX="24882" custLinFactNeighborY="25190"/>
      <dgm:spPr/>
      <dgm:t>
        <a:bodyPr/>
        <a:lstStyle/>
        <a:p>
          <a:endParaRPr lang="en-GB"/>
        </a:p>
      </dgm:t>
    </dgm:pt>
    <dgm:pt modelId="{D0D138E1-EEC3-447C-B918-FC48793C965C}" type="pres">
      <dgm:prSet presAssocID="{E12C4E96-BBC8-44DC-8E91-47525201A3A7}" presName="connector3" presStyleLbl="sibTrans2D1" presStyleIdx="2" presStyleCnt="3" custAng="15377485" custLinFactNeighborX="57183" custLinFactNeighborY="77156"/>
      <dgm:spPr/>
      <dgm:t>
        <a:bodyPr/>
        <a:lstStyle/>
        <a:p>
          <a:endParaRPr lang="en-GB"/>
        </a:p>
      </dgm:t>
    </dgm:pt>
  </dgm:ptLst>
  <dgm:cxnLst>
    <dgm:cxn modelId="{75D98D87-45B5-4FBD-A577-AE2B5B87E8AF}" type="presOf" srcId="{DA91D78D-2DA4-4C84-AFCE-B829031BB294}" destId="{059BC111-0492-405D-AA8A-4F2A0E4E13F7}" srcOrd="3" destOrd="0" presId="urn:microsoft.com/office/officeart/2005/8/layout/gear1"/>
    <dgm:cxn modelId="{74838D01-E8F2-45D4-8714-7A2DA10FD9B6}" type="presOf" srcId="{32348270-D531-4754-9307-D9FB91860C3A}" destId="{9CD7AA69-2DE6-4D9D-B726-F5696C96276F}" srcOrd="0" destOrd="0" presId="urn:microsoft.com/office/officeart/2005/8/layout/gear1"/>
    <dgm:cxn modelId="{5BA5BF43-E857-4AB5-9596-3EA16ED6235D}" type="presOf" srcId="{32348270-D531-4754-9307-D9FB91860C3A}" destId="{B8446429-991A-4710-92EF-5313F1830D41}" srcOrd="2" destOrd="0" presId="urn:microsoft.com/office/officeart/2005/8/layout/gear1"/>
    <dgm:cxn modelId="{6E9B37CD-DC65-4748-BC9D-E26A79A30E5D}" srcId="{B8685A77-D09D-413C-B93C-3184EE1B0FA9}" destId="{DA91D78D-2DA4-4C84-AFCE-B829031BB294}" srcOrd="2" destOrd="0" parTransId="{6934856A-B38B-48AF-8EDE-59D13349A2AD}" sibTransId="{E12C4E96-BBC8-44DC-8E91-47525201A3A7}"/>
    <dgm:cxn modelId="{9546BB84-E24E-4B2D-A3FB-77EB4ECC27D3}" type="presOf" srcId="{B8685A77-D09D-413C-B93C-3184EE1B0FA9}" destId="{47073B76-0A6C-4581-8496-5AE9E8A893D1}" srcOrd="0" destOrd="0" presId="urn:microsoft.com/office/officeart/2005/8/layout/gear1"/>
    <dgm:cxn modelId="{2A93B448-55A2-4172-A6FC-AF3534A9BA4F}" type="presOf" srcId="{48BC438F-FB77-4F7A-9749-FF20BD789BE1}" destId="{98F4680D-319B-4BD9-9A52-C95C11EAD4C4}" srcOrd="0" destOrd="0" presId="urn:microsoft.com/office/officeart/2005/8/layout/gear1"/>
    <dgm:cxn modelId="{1A17FDF4-3B3F-4402-97FA-F8A0F1153321}" type="presOf" srcId="{DA91D78D-2DA4-4C84-AFCE-B829031BB294}" destId="{A99A3C2E-DF2B-4CCD-9865-61D2EC54FEF5}" srcOrd="1" destOrd="0" presId="urn:microsoft.com/office/officeart/2005/8/layout/gear1"/>
    <dgm:cxn modelId="{83F90F5D-7AB9-41F8-8D05-4EDCA72CF1CC}" type="presOf" srcId="{DA91D78D-2DA4-4C84-AFCE-B829031BB294}" destId="{FA6EBF45-3B76-42F3-9535-5D7EC655FC2E}" srcOrd="2" destOrd="0" presId="urn:microsoft.com/office/officeart/2005/8/layout/gear1"/>
    <dgm:cxn modelId="{CCC878B6-96F7-46F7-9639-9D6A036AEF38}" type="presOf" srcId="{49BDC111-9707-4941-86C5-04B21380362A}" destId="{B5D391F6-8812-432D-A8DB-31511DBD4DD0}" srcOrd="0" destOrd="0" presId="urn:microsoft.com/office/officeart/2005/8/layout/gear1"/>
    <dgm:cxn modelId="{C5DFDFA1-52E0-4014-ADDD-00FD31103A0E}" srcId="{B8685A77-D09D-413C-B93C-3184EE1B0FA9}" destId="{48BC438F-FB77-4F7A-9749-FF20BD789BE1}" srcOrd="0" destOrd="0" parTransId="{D7A3C0E7-A3CA-4B5B-B957-753DF24E7D42}" sibTransId="{831C687B-B9E1-472C-8CD9-593E246431BB}"/>
    <dgm:cxn modelId="{7D94B439-BAA7-4058-AE6B-987253458735}" type="presOf" srcId="{831C687B-B9E1-472C-8CD9-593E246431BB}" destId="{003440D2-F20B-4551-AC17-2894922F7499}" srcOrd="0" destOrd="0" presId="urn:microsoft.com/office/officeart/2005/8/layout/gear1"/>
    <dgm:cxn modelId="{913E68ED-E7F2-4186-AA6A-B667D8642996}" type="presOf" srcId="{E12C4E96-BBC8-44DC-8E91-47525201A3A7}" destId="{D0D138E1-EEC3-447C-B918-FC48793C965C}" srcOrd="0" destOrd="0" presId="urn:microsoft.com/office/officeart/2005/8/layout/gear1"/>
    <dgm:cxn modelId="{C8456C39-EDC7-4F8E-82C6-12C4ED13F9A1}" type="presOf" srcId="{32348270-D531-4754-9307-D9FB91860C3A}" destId="{84EB6DC6-980E-47FE-978D-5A39E5E3C1F0}" srcOrd="1" destOrd="0" presId="urn:microsoft.com/office/officeart/2005/8/layout/gear1"/>
    <dgm:cxn modelId="{133E68EA-A3A1-4FF9-9DA9-27FFAF54E2F4}" type="presOf" srcId="{48BC438F-FB77-4F7A-9749-FF20BD789BE1}" destId="{31CB3E01-6F7A-4CE9-930A-2A13F2C448C0}" srcOrd="1" destOrd="0" presId="urn:microsoft.com/office/officeart/2005/8/layout/gear1"/>
    <dgm:cxn modelId="{0B8CB109-6937-4EE8-B1DE-7DBB27A5751C}" type="presOf" srcId="{48BC438F-FB77-4F7A-9749-FF20BD789BE1}" destId="{14693AEF-3488-48E8-A486-64CD9C5A40F2}" srcOrd="2" destOrd="0" presId="urn:microsoft.com/office/officeart/2005/8/layout/gear1"/>
    <dgm:cxn modelId="{EA015F4E-583F-4C69-8D66-36D2E6FEE8E1}" type="presOf" srcId="{DA91D78D-2DA4-4C84-AFCE-B829031BB294}" destId="{4EFB4FCB-2372-4AF8-B0EE-A410C0EAA711}" srcOrd="0" destOrd="0" presId="urn:microsoft.com/office/officeart/2005/8/layout/gear1"/>
    <dgm:cxn modelId="{4502F9B5-733D-43DA-9A53-6A338081684B}" srcId="{B8685A77-D09D-413C-B93C-3184EE1B0FA9}" destId="{32348270-D531-4754-9307-D9FB91860C3A}" srcOrd="1" destOrd="0" parTransId="{CCDC7340-C0B8-4243-B6E9-B4D126E5BD8F}" sibTransId="{49BDC111-9707-4941-86C5-04B21380362A}"/>
    <dgm:cxn modelId="{E1FFFCBA-6AFD-43C0-A3D9-72DEE6CDCAB6}" type="presParOf" srcId="{47073B76-0A6C-4581-8496-5AE9E8A893D1}" destId="{98F4680D-319B-4BD9-9A52-C95C11EAD4C4}" srcOrd="0" destOrd="0" presId="urn:microsoft.com/office/officeart/2005/8/layout/gear1"/>
    <dgm:cxn modelId="{CB915300-6AD0-49E0-877D-51FEB144CE13}" type="presParOf" srcId="{47073B76-0A6C-4581-8496-5AE9E8A893D1}" destId="{31CB3E01-6F7A-4CE9-930A-2A13F2C448C0}" srcOrd="1" destOrd="0" presId="urn:microsoft.com/office/officeart/2005/8/layout/gear1"/>
    <dgm:cxn modelId="{0D7B9D8D-CC07-4DF0-AB76-775AE01C9419}" type="presParOf" srcId="{47073B76-0A6C-4581-8496-5AE9E8A893D1}" destId="{14693AEF-3488-48E8-A486-64CD9C5A40F2}" srcOrd="2" destOrd="0" presId="urn:microsoft.com/office/officeart/2005/8/layout/gear1"/>
    <dgm:cxn modelId="{C34EA15B-A5AA-4C63-8515-A455485292A2}" type="presParOf" srcId="{47073B76-0A6C-4581-8496-5AE9E8A893D1}" destId="{9CD7AA69-2DE6-4D9D-B726-F5696C96276F}" srcOrd="3" destOrd="0" presId="urn:microsoft.com/office/officeart/2005/8/layout/gear1"/>
    <dgm:cxn modelId="{13BE8486-688E-4F80-961B-9AAD1C04BA14}" type="presParOf" srcId="{47073B76-0A6C-4581-8496-5AE9E8A893D1}" destId="{84EB6DC6-980E-47FE-978D-5A39E5E3C1F0}" srcOrd="4" destOrd="0" presId="urn:microsoft.com/office/officeart/2005/8/layout/gear1"/>
    <dgm:cxn modelId="{1A78DDB6-ED1A-4AD5-94C8-43ADFD1DD506}" type="presParOf" srcId="{47073B76-0A6C-4581-8496-5AE9E8A893D1}" destId="{B8446429-991A-4710-92EF-5313F1830D41}" srcOrd="5" destOrd="0" presId="urn:microsoft.com/office/officeart/2005/8/layout/gear1"/>
    <dgm:cxn modelId="{77BCAA16-D26A-441A-903A-912E4C516FF3}" type="presParOf" srcId="{47073B76-0A6C-4581-8496-5AE9E8A893D1}" destId="{4EFB4FCB-2372-4AF8-B0EE-A410C0EAA711}" srcOrd="6" destOrd="0" presId="urn:microsoft.com/office/officeart/2005/8/layout/gear1"/>
    <dgm:cxn modelId="{86E2A635-1438-4F03-BE9E-02685FE18A19}" type="presParOf" srcId="{47073B76-0A6C-4581-8496-5AE9E8A893D1}" destId="{A99A3C2E-DF2B-4CCD-9865-61D2EC54FEF5}" srcOrd="7" destOrd="0" presId="urn:microsoft.com/office/officeart/2005/8/layout/gear1"/>
    <dgm:cxn modelId="{7455A5B4-4F20-4229-9159-F77C91B7E417}" type="presParOf" srcId="{47073B76-0A6C-4581-8496-5AE9E8A893D1}" destId="{FA6EBF45-3B76-42F3-9535-5D7EC655FC2E}" srcOrd="8" destOrd="0" presId="urn:microsoft.com/office/officeart/2005/8/layout/gear1"/>
    <dgm:cxn modelId="{CEF7009A-BCA4-44BD-9C02-4C9E4B585201}" type="presParOf" srcId="{47073B76-0A6C-4581-8496-5AE9E8A893D1}" destId="{059BC111-0492-405D-AA8A-4F2A0E4E13F7}" srcOrd="9" destOrd="0" presId="urn:microsoft.com/office/officeart/2005/8/layout/gear1"/>
    <dgm:cxn modelId="{8B6FBB61-F725-4E0B-9E57-DCA058B774A7}" type="presParOf" srcId="{47073B76-0A6C-4581-8496-5AE9E8A893D1}" destId="{003440D2-F20B-4551-AC17-2894922F7499}" srcOrd="10" destOrd="0" presId="urn:microsoft.com/office/officeart/2005/8/layout/gear1"/>
    <dgm:cxn modelId="{1BB7D9B9-389D-4E9C-B8FF-8FED540954A7}" type="presParOf" srcId="{47073B76-0A6C-4581-8496-5AE9E8A893D1}" destId="{B5D391F6-8812-432D-A8DB-31511DBD4DD0}" srcOrd="11" destOrd="0" presId="urn:microsoft.com/office/officeart/2005/8/layout/gear1"/>
    <dgm:cxn modelId="{B2542BED-4DAD-46C9-B3FA-68869FACC448}" type="presParOf" srcId="{47073B76-0A6C-4581-8496-5AE9E8A893D1}" destId="{D0D138E1-EEC3-447C-B918-FC48793C965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ADC8F3-179D-465B-B29C-12C8987EA2F9}" type="doc">
      <dgm:prSet loTypeId="urn:microsoft.com/office/officeart/2005/8/layout/cycle3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C036038-0B2E-43EA-9BE1-0BDF7164088F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fr-BE" sz="1600" b="1" cap="small" baseline="0" dirty="0" err="1" smtClean="0">
              <a:solidFill>
                <a:srgbClr val="0F5494"/>
              </a:solidFill>
              <a:latin typeface="Helvetica" pitchFamily="34" charset="0"/>
            </a:rPr>
            <a:t>Strategic</a:t>
          </a:r>
          <a:r>
            <a:rPr lang="fr-BE" sz="1600" b="1" cap="small" baseline="0" dirty="0" smtClean="0">
              <a:solidFill>
                <a:srgbClr val="0F5494"/>
              </a:solidFill>
              <a:latin typeface="Helvetica" pitchFamily="34" charset="0"/>
            </a:rPr>
            <a:t> planning</a:t>
          </a:r>
          <a:endParaRPr lang="en-GB" sz="1600" b="1" cap="small" baseline="0" dirty="0">
            <a:solidFill>
              <a:srgbClr val="0F5494"/>
            </a:solidFill>
            <a:latin typeface="Helvetica" pitchFamily="34" charset="0"/>
          </a:endParaRPr>
        </a:p>
      </dgm:t>
    </dgm:pt>
    <dgm:pt modelId="{FAEB7AFD-4DFB-431D-ACC8-96AFCB9D00C8}" type="parTrans" cxnId="{B36EC464-66E0-4EC9-8FAA-B4A556DFFE13}">
      <dgm:prSet/>
      <dgm:spPr/>
      <dgm:t>
        <a:bodyPr/>
        <a:lstStyle/>
        <a:p>
          <a:endParaRPr lang="en-GB"/>
        </a:p>
      </dgm:t>
    </dgm:pt>
    <dgm:pt modelId="{F74B9DDA-5A20-407F-B0F5-386141119B2A}" type="sibTrans" cxnId="{B36EC464-66E0-4EC9-8FAA-B4A556DFFE13}">
      <dgm:prSet/>
      <dgm:spPr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4F81BD"/>
            </a:gs>
            <a:gs pos="100000">
              <a:srgbClr val="2D5EC1"/>
            </a:gs>
          </a:gsLst>
        </a:gradFill>
      </dgm:spPr>
      <dgm:t>
        <a:bodyPr/>
        <a:lstStyle/>
        <a:p>
          <a:endParaRPr lang="en-GB"/>
        </a:p>
      </dgm:t>
    </dgm:pt>
    <dgm:pt modelId="{709F26BE-6B7E-4A4F-88C3-83DAAA560EBA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fr-BE" sz="1600" b="1" cap="small" baseline="0" dirty="0" err="1" smtClean="0">
              <a:solidFill>
                <a:srgbClr val="0F5494"/>
              </a:solidFill>
              <a:latin typeface="Helvetica" pitchFamily="34" charset="0"/>
            </a:rPr>
            <a:t>Execution</a:t>
          </a:r>
          <a:endParaRPr lang="en-GB" sz="1600" b="1" cap="small" baseline="0" dirty="0">
            <a:solidFill>
              <a:srgbClr val="0F5494"/>
            </a:solidFill>
            <a:latin typeface="Helvetica" pitchFamily="34" charset="0"/>
          </a:endParaRPr>
        </a:p>
      </dgm:t>
    </dgm:pt>
    <dgm:pt modelId="{E0022403-CBB2-4B20-AD81-C0DD798C28B2}" type="parTrans" cxnId="{1199277E-6491-494E-9B26-8959F0E4CB73}">
      <dgm:prSet/>
      <dgm:spPr/>
      <dgm:t>
        <a:bodyPr/>
        <a:lstStyle/>
        <a:p>
          <a:endParaRPr lang="en-GB"/>
        </a:p>
      </dgm:t>
    </dgm:pt>
    <dgm:pt modelId="{A65D107A-AB52-4EAC-A98D-180A7054A353}" type="sibTrans" cxnId="{1199277E-6491-494E-9B26-8959F0E4CB73}">
      <dgm:prSet/>
      <dgm:spPr/>
      <dgm:t>
        <a:bodyPr/>
        <a:lstStyle/>
        <a:p>
          <a:endParaRPr lang="en-GB"/>
        </a:p>
      </dgm:t>
    </dgm:pt>
    <dgm:pt modelId="{B6EE593B-20DC-4776-A60B-24AD0806C100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fr-BE" sz="1600" b="1" cap="small" baseline="0" dirty="0" smtClean="0">
              <a:solidFill>
                <a:srgbClr val="0F5494"/>
              </a:solidFill>
              <a:latin typeface="Helvetica" pitchFamily="34" charset="0"/>
            </a:rPr>
            <a:t>Audit</a:t>
          </a:r>
          <a:endParaRPr lang="en-GB" sz="1600" b="1" cap="small" baseline="0" dirty="0">
            <a:solidFill>
              <a:srgbClr val="0F5494"/>
            </a:solidFill>
            <a:latin typeface="Helvetica" pitchFamily="34" charset="0"/>
          </a:endParaRPr>
        </a:p>
      </dgm:t>
    </dgm:pt>
    <dgm:pt modelId="{7D50AED7-E63A-4B6E-88F9-3C6CBE2A7C34}" type="parTrans" cxnId="{5218EAD5-D92A-4794-85F7-42437665BDB3}">
      <dgm:prSet/>
      <dgm:spPr/>
      <dgm:t>
        <a:bodyPr/>
        <a:lstStyle/>
        <a:p>
          <a:endParaRPr lang="en-GB"/>
        </a:p>
      </dgm:t>
    </dgm:pt>
    <dgm:pt modelId="{EBF04F4D-5437-4EE9-9CC9-7755EAFDB1F1}" type="sibTrans" cxnId="{5218EAD5-D92A-4794-85F7-42437665BDB3}">
      <dgm:prSet/>
      <dgm:spPr/>
      <dgm:t>
        <a:bodyPr/>
        <a:lstStyle/>
        <a:p>
          <a:endParaRPr lang="en-GB"/>
        </a:p>
      </dgm:t>
    </dgm:pt>
    <dgm:pt modelId="{018BEA44-5114-4C30-A20D-D5DE1FC904DC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fr-BE" sz="1600" b="1" cap="small" baseline="0" dirty="0" smtClean="0">
              <a:solidFill>
                <a:srgbClr val="0F5494"/>
              </a:solidFill>
              <a:latin typeface="Helvetica" pitchFamily="34" charset="0"/>
            </a:rPr>
            <a:t>Evaluation</a:t>
          </a:r>
          <a:endParaRPr lang="en-GB" sz="1600" b="1" cap="small" baseline="0" dirty="0">
            <a:solidFill>
              <a:srgbClr val="0F5494"/>
            </a:solidFill>
            <a:latin typeface="Helvetica" pitchFamily="34" charset="0"/>
          </a:endParaRPr>
        </a:p>
      </dgm:t>
    </dgm:pt>
    <dgm:pt modelId="{1326387D-1111-4AF9-A537-1BCD9551E9B9}" type="parTrans" cxnId="{56F7819F-0FF4-4F00-BD3A-AB4A87DDAB20}">
      <dgm:prSet/>
      <dgm:spPr/>
      <dgm:t>
        <a:bodyPr/>
        <a:lstStyle/>
        <a:p>
          <a:endParaRPr lang="en-GB"/>
        </a:p>
      </dgm:t>
    </dgm:pt>
    <dgm:pt modelId="{864F8496-748E-4FE7-9051-0BB6FF0AF40B}" type="sibTrans" cxnId="{56F7819F-0FF4-4F00-BD3A-AB4A87DDAB20}">
      <dgm:prSet/>
      <dgm:spPr/>
      <dgm:t>
        <a:bodyPr/>
        <a:lstStyle/>
        <a:p>
          <a:endParaRPr lang="en-GB"/>
        </a:p>
      </dgm:t>
    </dgm:pt>
    <dgm:pt modelId="{670756DD-3F40-4F57-905F-CFE94E153B1D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fr-BE" sz="1600" b="1" cap="small" baseline="0" dirty="0" err="1" smtClean="0">
              <a:solidFill>
                <a:srgbClr val="0F5494"/>
              </a:solidFill>
              <a:latin typeface="Helvetica" pitchFamily="34" charset="0"/>
            </a:rPr>
            <a:t>Closure</a:t>
          </a:r>
          <a:endParaRPr lang="en-GB" sz="1600" b="1" cap="small" baseline="0" dirty="0">
            <a:solidFill>
              <a:srgbClr val="0F5494"/>
            </a:solidFill>
            <a:latin typeface="Helvetica" pitchFamily="34" charset="0"/>
          </a:endParaRPr>
        </a:p>
      </dgm:t>
    </dgm:pt>
    <dgm:pt modelId="{8E320A79-8B69-49BE-9041-0C191DE7AB38}" type="parTrans" cxnId="{015E33C2-0E30-4C00-860C-4FFAC5907E3F}">
      <dgm:prSet/>
      <dgm:spPr/>
      <dgm:t>
        <a:bodyPr/>
        <a:lstStyle/>
        <a:p>
          <a:endParaRPr lang="en-GB"/>
        </a:p>
      </dgm:t>
    </dgm:pt>
    <dgm:pt modelId="{55F1354B-1E19-41E3-88BD-DEA3EE57C7ED}" type="sibTrans" cxnId="{015E33C2-0E30-4C00-860C-4FFAC5907E3F}">
      <dgm:prSet/>
      <dgm:spPr/>
      <dgm:t>
        <a:bodyPr/>
        <a:lstStyle/>
        <a:p>
          <a:endParaRPr lang="en-GB"/>
        </a:p>
      </dgm:t>
    </dgm:pt>
    <dgm:pt modelId="{01EBA9E7-F13E-416F-BBB1-3FE43F63A63B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fr-BE" sz="1600" b="1" cap="small" baseline="0" dirty="0" err="1" smtClean="0">
              <a:solidFill>
                <a:srgbClr val="0F5494"/>
              </a:solidFill>
              <a:latin typeface="Helvetica" pitchFamily="34" charset="0"/>
            </a:rPr>
            <a:t>Programming</a:t>
          </a:r>
          <a:endParaRPr lang="en-GB" sz="1600" b="1" cap="small" baseline="0" dirty="0">
            <a:solidFill>
              <a:srgbClr val="0F5494"/>
            </a:solidFill>
            <a:latin typeface="Helvetica" pitchFamily="34" charset="0"/>
          </a:endParaRPr>
        </a:p>
      </dgm:t>
    </dgm:pt>
    <dgm:pt modelId="{FAE48725-FB96-4614-BCAD-C4EDADF4A76C}" type="parTrans" cxnId="{6EECC8D7-583E-4BA3-A675-12C6BE924AD0}">
      <dgm:prSet/>
      <dgm:spPr/>
      <dgm:t>
        <a:bodyPr/>
        <a:lstStyle/>
        <a:p>
          <a:endParaRPr lang="en-GB"/>
        </a:p>
      </dgm:t>
    </dgm:pt>
    <dgm:pt modelId="{1A0F35C5-16C0-4BD4-B59F-FDAB472FD993}" type="sibTrans" cxnId="{6EECC8D7-583E-4BA3-A675-12C6BE924AD0}">
      <dgm:prSet/>
      <dgm:spPr/>
      <dgm:t>
        <a:bodyPr/>
        <a:lstStyle/>
        <a:p>
          <a:endParaRPr lang="en-GB"/>
        </a:p>
      </dgm:t>
    </dgm:pt>
    <dgm:pt modelId="{1B50DDE3-8DA1-42A1-8ADF-D6681402A142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fr-BE" sz="1600" b="1" cap="small" baseline="0" dirty="0" smtClean="0">
              <a:solidFill>
                <a:srgbClr val="0F5494"/>
              </a:solidFill>
              <a:latin typeface="Helvetica" pitchFamily="34" charset="0"/>
            </a:rPr>
            <a:t>Monitoring</a:t>
          </a:r>
          <a:endParaRPr lang="en-GB" sz="1600" b="1" cap="small" baseline="0" dirty="0">
            <a:solidFill>
              <a:srgbClr val="0F5494"/>
            </a:solidFill>
            <a:latin typeface="Helvetica" pitchFamily="34" charset="0"/>
          </a:endParaRPr>
        </a:p>
      </dgm:t>
    </dgm:pt>
    <dgm:pt modelId="{90D4EC19-1D88-47D0-ABB0-F26F0FB3AB40}" type="parTrans" cxnId="{3735B618-0703-48C8-966B-0674A3769482}">
      <dgm:prSet/>
      <dgm:spPr/>
      <dgm:t>
        <a:bodyPr/>
        <a:lstStyle/>
        <a:p>
          <a:endParaRPr lang="en-GB"/>
        </a:p>
      </dgm:t>
    </dgm:pt>
    <dgm:pt modelId="{CC87E7CC-BDAA-4C26-A38C-1A2204CD7688}" type="sibTrans" cxnId="{3735B618-0703-48C8-966B-0674A3769482}">
      <dgm:prSet/>
      <dgm:spPr/>
      <dgm:t>
        <a:bodyPr/>
        <a:lstStyle/>
        <a:p>
          <a:endParaRPr lang="en-GB"/>
        </a:p>
      </dgm:t>
    </dgm:pt>
    <dgm:pt modelId="{DCC8083E-BB0F-496D-8724-FFC81FF35EBE}" type="pres">
      <dgm:prSet presAssocID="{97ADC8F3-179D-465B-B29C-12C8987EA2F9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B3C7CC8-CE70-439A-8F88-AB8E5BF4958E}" type="pres">
      <dgm:prSet presAssocID="{97ADC8F3-179D-465B-B29C-12C8987EA2F9}" presName="cycle" presStyleCnt="0"/>
      <dgm:spPr/>
      <dgm:t>
        <a:bodyPr/>
        <a:lstStyle/>
        <a:p>
          <a:endParaRPr lang="en-GB"/>
        </a:p>
      </dgm:t>
    </dgm:pt>
    <dgm:pt modelId="{66F93ECB-A7AB-4259-8D62-9A12F4E2D872}" type="pres">
      <dgm:prSet presAssocID="{EC036038-0B2E-43EA-9BE1-0BDF7164088F}" presName="nodeFirstNode" presStyleLbl="node1" presStyleIdx="0" presStyleCnt="7" custScaleX="88310" custScaleY="957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E336CC-3C4D-46C1-824D-8EC50455A0DA}" type="pres">
      <dgm:prSet presAssocID="{F74B9DDA-5A20-407F-B0F5-386141119B2A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1FEB2263-AC96-4D26-B124-160573F38CD7}" type="pres">
      <dgm:prSet presAssocID="{01EBA9E7-F13E-416F-BBB1-3FE43F63A63B}" presName="nodeFollowingNodes" presStyleLbl="node1" presStyleIdx="1" presStyleCnt="7" custScaleX="105320" custScaleY="74244" custRadScaleRad="120428" custRadScaleInc="-164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D22AF8-559E-4DE3-A5AC-7739864695B2}" type="pres">
      <dgm:prSet presAssocID="{1B50DDE3-8DA1-42A1-8ADF-D6681402A142}" presName="nodeFollowingNodes" presStyleLbl="node1" presStyleIdx="2" presStyleCnt="7" custScaleX="98925" custScaleY="91183" custRadScaleRad="104114" custRadScaleInc="11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6E863A-6D74-41B0-AC51-43599C97B23A}" type="pres">
      <dgm:prSet presAssocID="{709F26BE-6B7E-4A4F-88C3-83DAAA560EBA}" presName="nodeFollowingNodes" presStyleLbl="node1" presStyleIdx="3" presStyleCnt="7" custScaleX="86166" custScaleY="89033" custRadScaleRad="103726" custRadScaleInc="88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B71B98-E505-432F-AC63-E211C221D40C}" type="pres">
      <dgm:prSet presAssocID="{B6EE593B-20DC-4776-A60B-24AD0806C100}" presName="nodeFollowingNodes" presStyleLbl="node1" presStyleIdx="4" presStyleCnt="7" custScaleX="80540" custScaleY="74099" custRadScaleRad="104287" custRadScaleInc="-100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F465E3-CC57-4EB2-B5C0-F201B8F683B6}" type="pres">
      <dgm:prSet presAssocID="{018BEA44-5114-4C30-A20D-D5DE1FC904DC}" presName="nodeFollowingNodes" presStyleLbl="node1" presStyleIdx="5" presStyleCnt="7" custScaleX="87790" custScaleY="93311" custRadScaleRad="107182" custRadScaleInc="-19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F16D1D-297D-4EBB-8006-BC7CFA997CA1}" type="pres">
      <dgm:prSet presAssocID="{670756DD-3F40-4F57-905F-CFE94E153B1D}" presName="nodeFollowingNodes" presStyleLbl="node1" presStyleIdx="6" presStyleCnt="7" custScaleX="73972" custScaleY="80950" custRadScaleRad="110788" custRadScaleInc="96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735B618-0703-48C8-966B-0674A3769482}" srcId="{97ADC8F3-179D-465B-B29C-12C8987EA2F9}" destId="{1B50DDE3-8DA1-42A1-8ADF-D6681402A142}" srcOrd="2" destOrd="0" parTransId="{90D4EC19-1D88-47D0-ABB0-F26F0FB3AB40}" sibTransId="{CC87E7CC-BDAA-4C26-A38C-1A2204CD7688}"/>
    <dgm:cxn modelId="{5218EAD5-D92A-4794-85F7-42437665BDB3}" srcId="{97ADC8F3-179D-465B-B29C-12C8987EA2F9}" destId="{B6EE593B-20DC-4776-A60B-24AD0806C100}" srcOrd="4" destOrd="0" parTransId="{7D50AED7-E63A-4B6E-88F9-3C6CBE2A7C34}" sibTransId="{EBF04F4D-5437-4EE9-9CC9-7755EAFDB1F1}"/>
    <dgm:cxn modelId="{E8E1767C-2767-4D88-8EDB-AA5E107ABF47}" type="presOf" srcId="{1B50DDE3-8DA1-42A1-8ADF-D6681402A142}" destId="{12D22AF8-559E-4DE3-A5AC-7739864695B2}" srcOrd="0" destOrd="0" presId="urn:microsoft.com/office/officeart/2005/8/layout/cycle3"/>
    <dgm:cxn modelId="{ECE93BA9-57E6-4C93-8C60-4A23B6A45F6B}" type="presOf" srcId="{018BEA44-5114-4C30-A20D-D5DE1FC904DC}" destId="{BBF465E3-CC57-4EB2-B5C0-F201B8F683B6}" srcOrd="0" destOrd="0" presId="urn:microsoft.com/office/officeart/2005/8/layout/cycle3"/>
    <dgm:cxn modelId="{DB70947F-6D38-45E5-B69E-6C3DFE7840A0}" type="presOf" srcId="{01EBA9E7-F13E-416F-BBB1-3FE43F63A63B}" destId="{1FEB2263-AC96-4D26-B124-160573F38CD7}" srcOrd="0" destOrd="0" presId="urn:microsoft.com/office/officeart/2005/8/layout/cycle3"/>
    <dgm:cxn modelId="{85DB5938-2396-448B-8D60-755BFBB402F4}" type="presOf" srcId="{B6EE593B-20DC-4776-A60B-24AD0806C100}" destId="{6EB71B98-E505-432F-AC63-E211C221D40C}" srcOrd="0" destOrd="0" presId="urn:microsoft.com/office/officeart/2005/8/layout/cycle3"/>
    <dgm:cxn modelId="{4BFA3D4D-147F-48FC-BB6E-A27BF59D2E2A}" type="presOf" srcId="{EC036038-0B2E-43EA-9BE1-0BDF7164088F}" destId="{66F93ECB-A7AB-4259-8D62-9A12F4E2D872}" srcOrd="0" destOrd="0" presId="urn:microsoft.com/office/officeart/2005/8/layout/cycle3"/>
    <dgm:cxn modelId="{57B7A977-3F5F-449C-9D53-360D7C0F37F5}" type="presOf" srcId="{F74B9DDA-5A20-407F-B0F5-386141119B2A}" destId="{41E336CC-3C4D-46C1-824D-8EC50455A0DA}" srcOrd="0" destOrd="0" presId="urn:microsoft.com/office/officeart/2005/8/layout/cycle3"/>
    <dgm:cxn modelId="{A6B096B1-DF8C-429D-8B31-FFF9A31EBF12}" type="presOf" srcId="{709F26BE-6B7E-4A4F-88C3-83DAAA560EBA}" destId="{CF6E863A-6D74-41B0-AC51-43599C97B23A}" srcOrd="0" destOrd="0" presId="urn:microsoft.com/office/officeart/2005/8/layout/cycle3"/>
    <dgm:cxn modelId="{B36EC464-66E0-4EC9-8FAA-B4A556DFFE13}" srcId="{97ADC8F3-179D-465B-B29C-12C8987EA2F9}" destId="{EC036038-0B2E-43EA-9BE1-0BDF7164088F}" srcOrd="0" destOrd="0" parTransId="{FAEB7AFD-4DFB-431D-ACC8-96AFCB9D00C8}" sibTransId="{F74B9DDA-5A20-407F-B0F5-386141119B2A}"/>
    <dgm:cxn modelId="{748F33E5-0E9F-42A2-9FAB-358BED06A390}" type="presOf" srcId="{670756DD-3F40-4F57-905F-CFE94E153B1D}" destId="{4BF16D1D-297D-4EBB-8006-BC7CFA997CA1}" srcOrd="0" destOrd="0" presId="urn:microsoft.com/office/officeart/2005/8/layout/cycle3"/>
    <dgm:cxn modelId="{56F7819F-0FF4-4F00-BD3A-AB4A87DDAB20}" srcId="{97ADC8F3-179D-465B-B29C-12C8987EA2F9}" destId="{018BEA44-5114-4C30-A20D-D5DE1FC904DC}" srcOrd="5" destOrd="0" parTransId="{1326387D-1111-4AF9-A537-1BCD9551E9B9}" sibTransId="{864F8496-748E-4FE7-9051-0BB6FF0AF40B}"/>
    <dgm:cxn modelId="{6EECC8D7-583E-4BA3-A675-12C6BE924AD0}" srcId="{97ADC8F3-179D-465B-B29C-12C8987EA2F9}" destId="{01EBA9E7-F13E-416F-BBB1-3FE43F63A63B}" srcOrd="1" destOrd="0" parTransId="{FAE48725-FB96-4614-BCAD-C4EDADF4A76C}" sibTransId="{1A0F35C5-16C0-4BD4-B59F-FDAB472FD993}"/>
    <dgm:cxn modelId="{1199277E-6491-494E-9B26-8959F0E4CB73}" srcId="{97ADC8F3-179D-465B-B29C-12C8987EA2F9}" destId="{709F26BE-6B7E-4A4F-88C3-83DAAA560EBA}" srcOrd="3" destOrd="0" parTransId="{E0022403-CBB2-4B20-AD81-C0DD798C28B2}" sibTransId="{A65D107A-AB52-4EAC-A98D-180A7054A353}"/>
    <dgm:cxn modelId="{FB904B00-6E66-4838-B971-72C55436568F}" type="presOf" srcId="{97ADC8F3-179D-465B-B29C-12C8987EA2F9}" destId="{DCC8083E-BB0F-496D-8724-FFC81FF35EBE}" srcOrd="0" destOrd="0" presId="urn:microsoft.com/office/officeart/2005/8/layout/cycle3"/>
    <dgm:cxn modelId="{015E33C2-0E30-4C00-860C-4FFAC5907E3F}" srcId="{97ADC8F3-179D-465B-B29C-12C8987EA2F9}" destId="{670756DD-3F40-4F57-905F-CFE94E153B1D}" srcOrd="6" destOrd="0" parTransId="{8E320A79-8B69-49BE-9041-0C191DE7AB38}" sibTransId="{55F1354B-1E19-41E3-88BD-DEA3EE57C7ED}"/>
    <dgm:cxn modelId="{306DDE24-28BB-46B5-B79A-5F553BDA3EB9}" type="presParOf" srcId="{DCC8083E-BB0F-496D-8724-FFC81FF35EBE}" destId="{2B3C7CC8-CE70-439A-8F88-AB8E5BF4958E}" srcOrd="0" destOrd="0" presId="urn:microsoft.com/office/officeart/2005/8/layout/cycle3"/>
    <dgm:cxn modelId="{1793BCD5-0CC9-49E6-A9F1-1FFF57EA1448}" type="presParOf" srcId="{2B3C7CC8-CE70-439A-8F88-AB8E5BF4958E}" destId="{66F93ECB-A7AB-4259-8D62-9A12F4E2D872}" srcOrd="0" destOrd="0" presId="urn:microsoft.com/office/officeart/2005/8/layout/cycle3"/>
    <dgm:cxn modelId="{76EA9779-4731-4242-9BB5-A5F8E0048D4A}" type="presParOf" srcId="{2B3C7CC8-CE70-439A-8F88-AB8E5BF4958E}" destId="{41E336CC-3C4D-46C1-824D-8EC50455A0DA}" srcOrd="1" destOrd="0" presId="urn:microsoft.com/office/officeart/2005/8/layout/cycle3"/>
    <dgm:cxn modelId="{C9024869-5047-46DF-BF53-243B58709FFD}" type="presParOf" srcId="{2B3C7CC8-CE70-439A-8F88-AB8E5BF4958E}" destId="{1FEB2263-AC96-4D26-B124-160573F38CD7}" srcOrd="2" destOrd="0" presId="urn:microsoft.com/office/officeart/2005/8/layout/cycle3"/>
    <dgm:cxn modelId="{2C702DB1-DD5E-4F17-8485-0F81CC855C88}" type="presParOf" srcId="{2B3C7CC8-CE70-439A-8F88-AB8E5BF4958E}" destId="{12D22AF8-559E-4DE3-A5AC-7739864695B2}" srcOrd="3" destOrd="0" presId="urn:microsoft.com/office/officeart/2005/8/layout/cycle3"/>
    <dgm:cxn modelId="{107A34C2-B393-4BEE-ABC5-1418B87B055A}" type="presParOf" srcId="{2B3C7CC8-CE70-439A-8F88-AB8E5BF4958E}" destId="{CF6E863A-6D74-41B0-AC51-43599C97B23A}" srcOrd="4" destOrd="0" presId="urn:microsoft.com/office/officeart/2005/8/layout/cycle3"/>
    <dgm:cxn modelId="{8788C882-882B-4E4B-B949-3383DEBCD2A2}" type="presParOf" srcId="{2B3C7CC8-CE70-439A-8F88-AB8E5BF4958E}" destId="{6EB71B98-E505-432F-AC63-E211C221D40C}" srcOrd="5" destOrd="0" presId="urn:microsoft.com/office/officeart/2005/8/layout/cycle3"/>
    <dgm:cxn modelId="{A7373CEB-2684-43A4-ABBB-FFB3EDED32F0}" type="presParOf" srcId="{2B3C7CC8-CE70-439A-8F88-AB8E5BF4958E}" destId="{BBF465E3-CC57-4EB2-B5C0-F201B8F683B6}" srcOrd="6" destOrd="0" presId="urn:microsoft.com/office/officeart/2005/8/layout/cycle3"/>
    <dgm:cxn modelId="{CC6791C5-16A3-4496-AA94-1FBB454910B8}" type="presParOf" srcId="{2B3C7CC8-CE70-439A-8F88-AB8E5BF4958E}" destId="{4BF16D1D-297D-4EBB-8006-BC7CFA997CA1}" srcOrd="7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C542E5-C12D-498E-B143-93B63DF087BB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F0BC1B-0D0B-416D-A268-6FAA142BC9B8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1957520" y="786480"/>
          <a:ext cx="1794727" cy="897363"/>
        </a:xfrm>
        <a:solidFill>
          <a:srgbClr val="0F5494"/>
        </a:solidFill>
        <a:ln/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GB" sz="1400" b="1" cap="small" baseline="0" dirty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Operational Programme</a:t>
          </a:r>
        </a:p>
      </dgm:t>
    </dgm:pt>
    <dgm:pt modelId="{709F2334-4E39-436E-A4C9-0A1DD5036044}" type="parTrans" cxnId="{B04F8E3C-FA05-4CD1-BD6F-275B907CC2C6}">
      <dgm:prSet/>
      <dgm:spPr>
        <a:xfrm>
          <a:off x="2809146" y="680851"/>
          <a:ext cx="91440" cy="105628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GB" sz="1800"/>
        </a:p>
      </dgm:t>
    </dgm:pt>
    <dgm:pt modelId="{B40BE5CA-DB28-4089-8C34-22488A20D94B}" type="sibTrans" cxnId="{B04F8E3C-FA05-4CD1-BD6F-275B907CC2C6}">
      <dgm:prSet/>
      <dgm:spPr/>
      <dgm:t>
        <a:bodyPr/>
        <a:lstStyle/>
        <a:p>
          <a:endParaRPr lang="en-GB" sz="1800"/>
        </a:p>
      </dgm:t>
    </dgm:pt>
    <dgm:pt modelId="{8AEE055A-2C06-4416-B0CF-5B7D294368E5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990736" y="2089317"/>
          <a:ext cx="1794727" cy="708737"/>
        </a:xfrm>
        <a:solidFill>
          <a:srgbClr val="0F5494"/>
        </a:solidFill>
        <a:ln/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GB" sz="1400" dirty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Associated Documents</a:t>
          </a:r>
        </a:p>
      </dgm:t>
    </dgm:pt>
    <dgm:pt modelId="{3098D930-576C-4676-AB37-B0FFD653684A}" type="parTrans" cxnId="{17B11BC5-0124-402E-A0C6-026DC6635766}">
      <dgm:prSet/>
      <dgm:spPr>
        <a:xfrm>
          <a:off x="1888100" y="1683844"/>
          <a:ext cx="966783" cy="405473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GB" sz="1800"/>
        </a:p>
      </dgm:t>
    </dgm:pt>
    <dgm:pt modelId="{95C48B66-3AE5-4DC1-8A90-C9C71C40CE2A}" type="sibTrans" cxnId="{17B11BC5-0124-402E-A0C6-026DC6635766}">
      <dgm:prSet/>
      <dgm:spPr/>
      <dgm:t>
        <a:bodyPr/>
        <a:lstStyle/>
        <a:p>
          <a:endParaRPr lang="en-GB" sz="1800"/>
        </a:p>
      </dgm:t>
    </dgm:pt>
    <dgm:pt modelId="{45BCF458-CA60-45BF-A51C-46B1EA69D4A9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524520" y="3174948"/>
          <a:ext cx="1794727" cy="413523"/>
        </a:xfrm>
        <a:solidFill>
          <a:srgbClr val="FFD624"/>
        </a:solidFill>
        <a:ln/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GB" sz="1400" dirty="0">
              <a:solidFill>
                <a:srgbClr val="0F5494"/>
              </a:solidFill>
              <a:latin typeface="Helvetica" pitchFamily="34" charset="0"/>
              <a:ea typeface="+mn-ea"/>
              <a:cs typeface="+mn-cs"/>
            </a:rPr>
            <a:t>Integral / Official</a:t>
          </a:r>
        </a:p>
      </dgm:t>
    </dgm:pt>
    <dgm:pt modelId="{32B5DB9F-751A-4EF4-B1CE-F9797C4D35DA}" type="parTrans" cxnId="{CF863811-56B7-47AF-80EB-7E9A47439894}">
      <dgm:prSet/>
      <dgm:spPr>
        <a:xfrm>
          <a:off x="1421884" y="2798055"/>
          <a:ext cx="466216" cy="37689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GB" sz="1800"/>
        </a:p>
      </dgm:t>
    </dgm:pt>
    <dgm:pt modelId="{1C949329-20C6-4BBD-8A47-8C17F6B6B3EE}" type="sibTrans" cxnId="{CF863811-56B7-47AF-80EB-7E9A47439894}">
      <dgm:prSet/>
      <dgm:spPr/>
      <dgm:t>
        <a:bodyPr/>
        <a:lstStyle/>
        <a:p>
          <a:endParaRPr lang="en-GB" sz="1800"/>
        </a:p>
      </dgm:t>
    </dgm:pt>
    <dgm:pt modelId="{BED8C3E0-33F6-41F8-9E9A-B9EBAD06632D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696140" y="3174948"/>
          <a:ext cx="2489179" cy="426140"/>
        </a:xfrm>
        <a:solidFill>
          <a:srgbClr val="0F5494"/>
        </a:solidFill>
        <a:ln/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GB" sz="1400" dirty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Non-Integral / Referential</a:t>
          </a:r>
        </a:p>
      </dgm:t>
    </dgm:pt>
    <dgm:pt modelId="{BF786184-5365-4DA5-993F-081F5DAEABC1}" type="parTrans" cxnId="{1AF6A907-D91E-4D0D-ACA2-099AAA3C7570}">
      <dgm:prSet/>
      <dgm:spPr>
        <a:xfrm>
          <a:off x="1888100" y="2798055"/>
          <a:ext cx="2052630" cy="37689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GB" sz="1800"/>
        </a:p>
      </dgm:t>
    </dgm:pt>
    <dgm:pt modelId="{684439F8-4B3B-4954-BDCC-E81FB66E6C7D}" type="sibTrans" cxnId="{1AF6A907-D91E-4D0D-ACA2-099AAA3C7570}">
      <dgm:prSet/>
      <dgm:spPr/>
      <dgm:t>
        <a:bodyPr/>
        <a:lstStyle/>
        <a:p>
          <a:endParaRPr lang="en-GB" sz="1800"/>
        </a:p>
      </dgm:t>
    </dgm:pt>
    <dgm:pt modelId="{C4D061BF-B810-4287-B1F8-C4FE2115D732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781812" y="3826381"/>
          <a:ext cx="1794727" cy="686375"/>
        </a:xfrm>
        <a:solidFill>
          <a:srgbClr val="0F5494"/>
        </a:solidFill>
        <a:ln/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GB" sz="1400" dirty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Sent </a:t>
          </a:r>
          <a:r>
            <a:rPr lang="en-GB" sz="1400" dirty="0" smtClean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to </a:t>
          </a:r>
          <a:r>
            <a:rPr lang="en-GB" sz="1400" dirty="0" smtClean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EC together with the Programme</a:t>
          </a:r>
          <a:endParaRPr lang="en-GB" sz="1400" dirty="0">
            <a:solidFill>
              <a:schemeClr val="bg1"/>
            </a:solidFill>
            <a:latin typeface="Helvetica" pitchFamily="34" charset="0"/>
            <a:ea typeface="+mn-ea"/>
            <a:cs typeface="+mn-cs"/>
          </a:endParaRPr>
        </a:p>
      </dgm:t>
    </dgm:pt>
    <dgm:pt modelId="{F0476FEF-BBA3-415C-B65C-6BF549B2C2B0}" type="parTrans" cxnId="{0942C9DF-6FCE-416A-B138-FFE242B60228}">
      <dgm:prSet/>
      <dgm:spPr>
        <a:xfrm>
          <a:off x="658273" y="3588471"/>
          <a:ext cx="91440" cy="581096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GB" sz="1800"/>
        </a:p>
      </dgm:t>
    </dgm:pt>
    <dgm:pt modelId="{19ABAD72-E1EE-4B92-8ADC-6AFE7B9A0C2C}" type="sibTrans" cxnId="{0942C9DF-6FCE-416A-B138-FFE242B60228}">
      <dgm:prSet/>
      <dgm:spPr/>
      <dgm:t>
        <a:bodyPr/>
        <a:lstStyle/>
        <a:p>
          <a:endParaRPr lang="en-GB" sz="1800"/>
        </a:p>
      </dgm:t>
    </dgm:pt>
    <dgm:pt modelId="{CB264C58-D46E-4EAD-84C4-BB399289B378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788417" y="4752774"/>
          <a:ext cx="1794727" cy="866171"/>
        </a:xfrm>
        <a:solidFill>
          <a:srgbClr val="0F5494"/>
        </a:solidFill>
        <a:ln/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GB" sz="1400" dirty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Dependent on </a:t>
          </a:r>
          <a:r>
            <a:rPr lang="en-GB" sz="1400" dirty="0" smtClean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Object </a:t>
          </a:r>
          <a:r>
            <a:rPr lang="en-GB" sz="1400" dirty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Status</a:t>
          </a:r>
        </a:p>
      </dgm:t>
    </dgm:pt>
    <dgm:pt modelId="{AEE05971-FD61-46AC-8DDA-3EEF3E943BD6}" type="parTrans" cxnId="{CCDD5053-00BE-4E0A-AE24-E486B5CA2E55}">
      <dgm:prSet/>
      <dgm:spPr>
        <a:xfrm>
          <a:off x="658273" y="3588471"/>
          <a:ext cx="91440" cy="1597388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GB" sz="1800"/>
        </a:p>
      </dgm:t>
    </dgm:pt>
    <dgm:pt modelId="{3FD47C75-2301-45A6-9379-5877E678F747}" type="sibTrans" cxnId="{CCDD5053-00BE-4E0A-AE24-E486B5CA2E55}">
      <dgm:prSet/>
      <dgm:spPr/>
      <dgm:t>
        <a:bodyPr/>
        <a:lstStyle/>
        <a:p>
          <a:endParaRPr lang="en-GB" sz="1800"/>
        </a:p>
      </dgm:t>
    </dgm:pt>
    <dgm:pt modelId="{E84E36CF-A1A4-4324-8A27-255850F15DD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3086861" y="3845710"/>
          <a:ext cx="1794727" cy="897363"/>
        </a:xfrm>
        <a:solidFill>
          <a:srgbClr val="0F5494"/>
        </a:solidFill>
        <a:ln/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GB" sz="1400" dirty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Independent of </a:t>
          </a:r>
          <a:r>
            <a:rPr lang="en-GB" sz="1400" dirty="0" smtClean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Object </a:t>
          </a:r>
          <a:r>
            <a:rPr lang="en-GB" sz="1400" dirty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Status</a:t>
          </a:r>
        </a:p>
      </dgm:t>
    </dgm:pt>
    <dgm:pt modelId="{C7C3B5E1-3235-49CB-806C-0FEF46315F37}" type="parTrans" cxnId="{DEC527B2-B81B-4F39-9DE7-C8A75C30D33A}">
      <dgm:prSet/>
      <dgm:spPr>
        <a:xfrm>
          <a:off x="2945058" y="3601088"/>
          <a:ext cx="141803" cy="693303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GB" sz="1800"/>
        </a:p>
      </dgm:t>
    </dgm:pt>
    <dgm:pt modelId="{6AC67A28-ADC9-44D3-AB2C-9C05C3B96675}" type="sibTrans" cxnId="{DEC527B2-B81B-4F39-9DE7-C8A75C30D33A}">
      <dgm:prSet/>
      <dgm:spPr/>
      <dgm:t>
        <a:bodyPr/>
        <a:lstStyle/>
        <a:p>
          <a:endParaRPr lang="en-GB" sz="1800"/>
        </a:p>
      </dgm:t>
    </dgm:pt>
    <dgm:pt modelId="{8F11DE4F-F906-462D-A7BF-EF406E6D0515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997098" y="2089317"/>
          <a:ext cx="1794727" cy="716805"/>
        </a:xfrm>
        <a:solidFill>
          <a:srgbClr val="0F5494"/>
        </a:solidFill>
        <a:ln/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GB" sz="1400" dirty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Data (Text, tables, values)</a:t>
          </a:r>
        </a:p>
      </dgm:t>
    </dgm:pt>
    <dgm:pt modelId="{F44C3289-ECA7-4C90-9741-8B7C0DBA8727}" type="parTrans" cxnId="{D6B45304-CF9B-4D69-877F-50113CA14DF4}">
      <dgm:prSet/>
      <dgm:spPr>
        <a:xfrm>
          <a:off x="2854884" y="1683844"/>
          <a:ext cx="1039578" cy="405473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GB"/>
        </a:p>
      </dgm:t>
    </dgm:pt>
    <dgm:pt modelId="{8C1078B4-44CB-4C35-AE93-64A71FC95FAD}" type="sibTrans" cxnId="{D6B45304-CF9B-4D69-877F-50113CA14DF4}">
      <dgm:prSet/>
      <dgm:spPr/>
      <dgm:t>
        <a:bodyPr/>
        <a:lstStyle/>
        <a:p>
          <a:endParaRPr lang="en-GB"/>
        </a:p>
      </dgm:t>
    </dgm:pt>
    <dgm:pt modelId="{DE1C1C69-9C14-4BCB-A192-36F8CB2EFFE5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1957520" y="786480"/>
          <a:ext cx="1794727" cy="897363"/>
        </a:xfrm>
        <a:solidFill>
          <a:srgbClr val="0F5494"/>
        </a:solidFill>
        <a:ln/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400" b="1" cap="small" baseline="0" dirty="0" smtClean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Structured Object</a:t>
          </a:r>
          <a:endParaRPr lang="en-GB" sz="1400" b="1" cap="small" baseline="0" dirty="0">
            <a:solidFill>
              <a:schemeClr val="bg1"/>
            </a:solidFill>
            <a:latin typeface="Helvetica" pitchFamily="34" charset="0"/>
            <a:ea typeface="+mn-ea"/>
            <a:cs typeface="+mn-cs"/>
          </a:endParaRPr>
        </a:p>
      </dgm:t>
    </dgm:pt>
    <dgm:pt modelId="{FC682A6B-189E-4274-8174-767BA88B651E}" type="parTrans" cxnId="{04F2873C-9CDC-45C4-A7BE-19FFDDFFB98D}">
      <dgm:prSet/>
      <dgm:spPr/>
      <dgm:t>
        <a:bodyPr/>
        <a:lstStyle/>
        <a:p>
          <a:endParaRPr lang="en-GB"/>
        </a:p>
      </dgm:t>
    </dgm:pt>
    <dgm:pt modelId="{32FFA80D-D00F-441B-8A16-4DE7074CCE93}" type="sibTrans" cxnId="{04F2873C-9CDC-45C4-A7BE-19FFDDFFB98D}">
      <dgm:prSet/>
      <dgm:spPr/>
      <dgm:t>
        <a:bodyPr/>
        <a:lstStyle/>
        <a:p>
          <a:endParaRPr lang="en-GB"/>
        </a:p>
      </dgm:t>
    </dgm:pt>
    <dgm:pt modelId="{3D31BF8D-9040-45C1-B2B9-EB7A53AD2AF3}" type="pres">
      <dgm:prSet presAssocID="{A2C542E5-C12D-498E-B143-93B63DF087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B1D59CA-B685-46FC-BF54-02E9D1CFED31}" type="pres">
      <dgm:prSet presAssocID="{DE1C1C69-9C14-4BCB-A192-36F8CB2EFFE5}" presName="hierRoot1" presStyleCnt="0">
        <dgm:presLayoutVars>
          <dgm:hierBranch val="init"/>
        </dgm:presLayoutVars>
      </dgm:prSet>
      <dgm:spPr/>
    </dgm:pt>
    <dgm:pt modelId="{09A57DFB-92BF-4B92-B9D1-0D283558DA98}" type="pres">
      <dgm:prSet presAssocID="{DE1C1C69-9C14-4BCB-A192-36F8CB2EFFE5}" presName="rootComposite1" presStyleCnt="0"/>
      <dgm:spPr/>
    </dgm:pt>
    <dgm:pt modelId="{7D6AC7C3-F5B8-470C-84E3-AB2F66B6E893}" type="pres">
      <dgm:prSet presAssocID="{DE1C1C69-9C14-4BCB-A192-36F8CB2EFFE5}" presName="rootText1" presStyleLbl="node0" presStyleIdx="0" presStyleCnt="1" custScaleX="187700" custScaleY="3488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09D1D16-E5DF-40C3-BEA1-F41BB5662B7C}" type="pres">
      <dgm:prSet presAssocID="{DE1C1C69-9C14-4BCB-A192-36F8CB2EFFE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8B307BDD-BF6D-4F07-9B4C-9C7201A94A4A}" type="pres">
      <dgm:prSet presAssocID="{DE1C1C69-9C14-4BCB-A192-36F8CB2EFFE5}" presName="hierChild2" presStyleCnt="0"/>
      <dgm:spPr/>
    </dgm:pt>
    <dgm:pt modelId="{A7E38F1C-D6A0-4BE5-8FFE-DD717A123A78}" type="pres">
      <dgm:prSet presAssocID="{709F2334-4E39-436E-A4C9-0A1DD5036044}" presName="Name37" presStyleLbl="parChTrans1D2" presStyleIdx="0" presStyleCnt="1"/>
      <dgm:spPr/>
      <dgm:t>
        <a:bodyPr/>
        <a:lstStyle/>
        <a:p>
          <a:endParaRPr lang="en-GB"/>
        </a:p>
      </dgm:t>
    </dgm:pt>
    <dgm:pt modelId="{84E51D5A-CC55-4108-B510-6F3C3359FF61}" type="pres">
      <dgm:prSet presAssocID="{FEF0BC1B-0D0B-416D-A268-6FAA142BC9B8}" presName="hierRoot2" presStyleCnt="0">
        <dgm:presLayoutVars>
          <dgm:hierBranch val="init"/>
        </dgm:presLayoutVars>
      </dgm:prSet>
      <dgm:spPr/>
    </dgm:pt>
    <dgm:pt modelId="{D5B19E1D-7141-4A13-9FD1-5F557C2CA22A}" type="pres">
      <dgm:prSet presAssocID="{FEF0BC1B-0D0B-416D-A268-6FAA142BC9B8}" presName="rootComposite" presStyleCnt="0"/>
      <dgm:spPr/>
    </dgm:pt>
    <dgm:pt modelId="{E0074C02-0BFA-40F8-8E07-8AC99AECD1D1}" type="pres">
      <dgm:prSet presAssocID="{FEF0BC1B-0D0B-416D-A268-6FAA142BC9B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237EDF1-4AFD-41DE-865F-83FD1D02719E}" type="pres">
      <dgm:prSet presAssocID="{FEF0BC1B-0D0B-416D-A268-6FAA142BC9B8}" presName="rootConnector" presStyleLbl="node2" presStyleIdx="0" presStyleCnt="1"/>
      <dgm:spPr/>
      <dgm:t>
        <a:bodyPr/>
        <a:lstStyle/>
        <a:p>
          <a:endParaRPr lang="en-GB"/>
        </a:p>
      </dgm:t>
    </dgm:pt>
    <dgm:pt modelId="{9FF7B30D-2654-4CCE-8C92-13FB3D1D2855}" type="pres">
      <dgm:prSet presAssocID="{FEF0BC1B-0D0B-416D-A268-6FAA142BC9B8}" presName="hierChild4" presStyleCnt="0"/>
      <dgm:spPr/>
    </dgm:pt>
    <dgm:pt modelId="{F9FDF4CD-D139-409C-A020-FB1012A6CC9E}" type="pres">
      <dgm:prSet presAssocID="{3098D930-576C-4676-AB37-B0FFD653684A}" presName="Name37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966783" y="0"/>
              </a:moveTo>
              <a:lnTo>
                <a:pt x="966783" y="217027"/>
              </a:lnTo>
              <a:lnTo>
                <a:pt x="0" y="217027"/>
              </a:lnTo>
              <a:lnTo>
                <a:pt x="0" y="405473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FF5D4FF5-5D52-4206-9AFC-9B5D80A2B511}" type="pres">
      <dgm:prSet presAssocID="{8AEE055A-2C06-4416-B0CF-5B7D294368E5}" presName="hierRoot2" presStyleCnt="0">
        <dgm:presLayoutVars>
          <dgm:hierBranch val="init"/>
        </dgm:presLayoutVars>
      </dgm:prSet>
      <dgm:spPr/>
    </dgm:pt>
    <dgm:pt modelId="{6DEE2A9E-CCCF-49D4-8902-72CF8DE3B4D2}" type="pres">
      <dgm:prSet presAssocID="{8AEE055A-2C06-4416-B0CF-5B7D294368E5}" presName="rootComposite" presStyleCnt="0"/>
      <dgm:spPr/>
    </dgm:pt>
    <dgm:pt modelId="{C3DBEB85-2627-4EEB-B081-FAC4FED4ED89}" type="pres">
      <dgm:prSet presAssocID="{8AEE055A-2C06-4416-B0CF-5B7D294368E5}" presName="rootText" presStyleLbl="node3" presStyleIdx="0" presStyleCnt="2" custScaleX="172409" custScaleY="75590" custLinFactNeighborX="5934" custLinFactNeighborY="-292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23EC9FF9-5A08-42E8-9913-B95AFA1F1B3B}" type="pres">
      <dgm:prSet presAssocID="{8AEE055A-2C06-4416-B0CF-5B7D294368E5}" presName="rootConnector" presStyleLbl="node3" presStyleIdx="0" presStyleCnt="2"/>
      <dgm:spPr/>
      <dgm:t>
        <a:bodyPr/>
        <a:lstStyle/>
        <a:p>
          <a:endParaRPr lang="en-GB"/>
        </a:p>
      </dgm:t>
    </dgm:pt>
    <dgm:pt modelId="{7222D60B-017C-42A7-B863-2BA22661997F}" type="pres">
      <dgm:prSet presAssocID="{8AEE055A-2C06-4416-B0CF-5B7D294368E5}" presName="hierChild4" presStyleCnt="0"/>
      <dgm:spPr/>
    </dgm:pt>
    <dgm:pt modelId="{82B45870-EFFE-4F05-941F-D57205FCCA84}" type="pres">
      <dgm:prSet presAssocID="{32B5DB9F-751A-4EF4-B1CE-F9797C4D35DA}" presName="Name37" presStyleLbl="parChTrans1D4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66216" y="0"/>
              </a:moveTo>
              <a:lnTo>
                <a:pt x="466216" y="188446"/>
              </a:lnTo>
              <a:lnTo>
                <a:pt x="0" y="188446"/>
              </a:lnTo>
              <a:lnTo>
                <a:pt x="0" y="376892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305B455C-CCE1-4160-A4DA-151B54F67003}" type="pres">
      <dgm:prSet presAssocID="{45BCF458-CA60-45BF-A51C-46B1EA69D4A9}" presName="hierRoot2" presStyleCnt="0">
        <dgm:presLayoutVars>
          <dgm:hierBranch val="init"/>
        </dgm:presLayoutVars>
      </dgm:prSet>
      <dgm:spPr/>
    </dgm:pt>
    <dgm:pt modelId="{34A987C4-EBA9-4E0F-B1CD-12FFF7813C3E}" type="pres">
      <dgm:prSet presAssocID="{45BCF458-CA60-45BF-A51C-46B1EA69D4A9}" presName="rootComposite" presStyleCnt="0"/>
      <dgm:spPr/>
    </dgm:pt>
    <dgm:pt modelId="{C8B632BF-FD49-40B5-8131-785AF21A1FA6}" type="pres">
      <dgm:prSet presAssocID="{45BCF458-CA60-45BF-A51C-46B1EA69D4A9}" presName="rootText" presStyleLbl="node4" presStyleIdx="0" presStyleCnt="5" custScaleY="45822" custLinFactNeighborX="8500" custLinFactNeighborY="-921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157B119-4212-494A-90B2-F9CC50A8A8D1}" type="pres">
      <dgm:prSet presAssocID="{45BCF458-CA60-45BF-A51C-46B1EA69D4A9}" presName="rootConnector" presStyleLbl="node4" presStyleIdx="0" presStyleCnt="5"/>
      <dgm:spPr/>
      <dgm:t>
        <a:bodyPr/>
        <a:lstStyle/>
        <a:p>
          <a:endParaRPr lang="en-GB"/>
        </a:p>
      </dgm:t>
    </dgm:pt>
    <dgm:pt modelId="{CCB66F6F-0F41-4D4B-8474-2A7DC05D891D}" type="pres">
      <dgm:prSet presAssocID="{45BCF458-CA60-45BF-A51C-46B1EA69D4A9}" presName="hierChild4" presStyleCnt="0"/>
      <dgm:spPr/>
    </dgm:pt>
    <dgm:pt modelId="{FF93BD7C-3D83-46E5-9BC3-B1119B8A11FC}" type="pres">
      <dgm:prSet presAssocID="{F0476FEF-BBA3-415C-B65C-6BF549B2C2B0}" presName="Name37" presStyleLbl="parChTrans1D4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1096"/>
              </a:lnTo>
              <a:lnTo>
                <a:pt x="123539" y="581096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C6274466-8829-48C9-BA63-67F3E5822F4E}" type="pres">
      <dgm:prSet presAssocID="{C4D061BF-B810-4287-B1F8-C4FE2115D732}" presName="hierRoot2" presStyleCnt="0">
        <dgm:presLayoutVars>
          <dgm:hierBranch val="init"/>
        </dgm:presLayoutVars>
      </dgm:prSet>
      <dgm:spPr/>
    </dgm:pt>
    <dgm:pt modelId="{7DBE4022-3ACD-4F64-9754-CFDBD7A7A07D}" type="pres">
      <dgm:prSet presAssocID="{C4D061BF-B810-4287-B1F8-C4FE2115D732}" presName="rootComposite" presStyleCnt="0"/>
      <dgm:spPr/>
    </dgm:pt>
    <dgm:pt modelId="{2368D3FB-2F1A-41B9-AC4B-E49D7221B438}" type="pres">
      <dgm:prSet presAssocID="{C4D061BF-B810-4287-B1F8-C4FE2115D732}" presName="rootText" presStyleLbl="node4" presStyleIdx="1" presStyleCnt="5" custScaleY="91408" custLinFactNeighborX="-11774" custLinFactNeighborY="-2979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C70437F1-01B2-4E60-8B7E-A0CB3A979BD5}" type="pres">
      <dgm:prSet presAssocID="{C4D061BF-B810-4287-B1F8-C4FE2115D732}" presName="rootConnector" presStyleLbl="node4" presStyleIdx="1" presStyleCnt="5"/>
      <dgm:spPr/>
      <dgm:t>
        <a:bodyPr/>
        <a:lstStyle/>
        <a:p>
          <a:endParaRPr lang="en-GB"/>
        </a:p>
      </dgm:t>
    </dgm:pt>
    <dgm:pt modelId="{FBD3825D-5F08-4178-A546-3DA5131207D2}" type="pres">
      <dgm:prSet presAssocID="{C4D061BF-B810-4287-B1F8-C4FE2115D732}" presName="hierChild4" presStyleCnt="0"/>
      <dgm:spPr/>
    </dgm:pt>
    <dgm:pt modelId="{8A84B2B3-D25F-4E97-8C10-4BE8D4AE2945}" type="pres">
      <dgm:prSet presAssocID="{C4D061BF-B810-4287-B1F8-C4FE2115D732}" presName="hierChild5" presStyleCnt="0"/>
      <dgm:spPr/>
    </dgm:pt>
    <dgm:pt modelId="{731F596F-5117-45EC-928F-74F87C3DDD9C}" type="pres">
      <dgm:prSet presAssocID="{AEE05971-FD61-46AC-8DDA-3EEF3E943BD6}" presName="Name37" presStyleLbl="parChTrans1D4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7388"/>
              </a:lnTo>
              <a:lnTo>
                <a:pt x="130143" y="1597388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6BFCCD7B-A655-4BB3-B093-9AB0FBC00EC9}" type="pres">
      <dgm:prSet presAssocID="{CB264C58-D46E-4EAD-84C4-BB399289B378}" presName="hierRoot2" presStyleCnt="0">
        <dgm:presLayoutVars>
          <dgm:hierBranch val="init"/>
        </dgm:presLayoutVars>
      </dgm:prSet>
      <dgm:spPr/>
    </dgm:pt>
    <dgm:pt modelId="{6285D5DF-CD2A-44DC-AF65-B02CC9466106}" type="pres">
      <dgm:prSet presAssocID="{CB264C58-D46E-4EAD-84C4-BB399289B378}" presName="rootComposite" presStyleCnt="0"/>
      <dgm:spPr/>
    </dgm:pt>
    <dgm:pt modelId="{7CD0A6A4-603A-4421-8CA4-DE8272DD44BE}" type="pres">
      <dgm:prSet presAssocID="{CB264C58-D46E-4EAD-84C4-BB399289B378}" presName="rootText" presStyleLbl="node4" presStyleIdx="2" presStyleCnt="5" custScaleY="80530" custLinFactNeighborX="-11774" custLinFactNeighborY="-5919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915CE00C-E717-45D1-8A33-0D3CA847C6EC}" type="pres">
      <dgm:prSet presAssocID="{CB264C58-D46E-4EAD-84C4-BB399289B378}" presName="rootConnector" presStyleLbl="node4" presStyleIdx="2" presStyleCnt="5"/>
      <dgm:spPr/>
      <dgm:t>
        <a:bodyPr/>
        <a:lstStyle/>
        <a:p>
          <a:endParaRPr lang="en-GB"/>
        </a:p>
      </dgm:t>
    </dgm:pt>
    <dgm:pt modelId="{BE05FCCF-803C-4CC6-9ABE-9C411343FF7C}" type="pres">
      <dgm:prSet presAssocID="{CB264C58-D46E-4EAD-84C4-BB399289B378}" presName="hierChild4" presStyleCnt="0"/>
      <dgm:spPr/>
    </dgm:pt>
    <dgm:pt modelId="{AABDBB91-FAF0-4300-BA22-3E50A77F9736}" type="pres">
      <dgm:prSet presAssocID="{CB264C58-D46E-4EAD-84C4-BB399289B378}" presName="hierChild5" presStyleCnt="0"/>
      <dgm:spPr/>
    </dgm:pt>
    <dgm:pt modelId="{86E8DFE2-639B-434B-A114-F8271D938882}" type="pres">
      <dgm:prSet presAssocID="{45BCF458-CA60-45BF-A51C-46B1EA69D4A9}" presName="hierChild5" presStyleCnt="0"/>
      <dgm:spPr/>
    </dgm:pt>
    <dgm:pt modelId="{9590464B-4418-4370-A041-553F50E744AA}" type="pres">
      <dgm:prSet presAssocID="{BF786184-5365-4DA5-993F-081F5DAEABC1}" presName="Name37" presStyleLbl="parChTrans1D4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446"/>
              </a:lnTo>
              <a:lnTo>
                <a:pt x="2052630" y="188446"/>
              </a:lnTo>
              <a:lnTo>
                <a:pt x="2052630" y="376892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FEDD4C5D-C502-4404-87AF-0BF2CA4909FE}" type="pres">
      <dgm:prSet presAssocID="{BED8C3E0-33F6-41F8-9E9A-B9EBAD06632D}" presName="hierRoot2" presStyleCnt="0">
        <dgm:presLayoutVars>
          <dgm:hierBranch val="init"/>
        </dgm:presLayoutVars>
      </dgm:prSet>
      <dgm:spPr/>
    </dgm:pt>
    <dgm:pt modelId="{AEC70B92-7B3D-4D8D-A019-B78FDD9C4E62}" type="pres">
      <dgm:prSet presAssocID="{BED8C3E0-33F6-41F8-9E9A-B9EBAD06632D}" presName="rootComposite" presStyleCnt="0"/>
      <dgm:spPr/>
    </dgm:pt>
    <dgm:pt modelId="{4D543243-FD60-410A-8845-94BA4EB729D8}" type="pres">
      <dgm:prSet presAssocID="{BED8C3E0-33F6-41F8-9E9A-B9EBAD06632D}" presName="rootText" presStyleLbl="node4" presStyleIdx="3" presStyleCnt="5" custScaleX="138694" custScaleY="42697" custLinFactNeighborX="56762" custLinFactNeighborY="-765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FD2A3558-5569-4E77-98D1-A2418E5D53B4}" type="pres">
      <dgm:prSet presAssocID="{BED8C3E0-33F6-41F8-9E9A-B9EBAD06632D}" presName="rootConnector" presStyleLbl="node4" presStyleIdx="3" presStyleCnt="5"/>
      <dgm:spPr/>
      <dgm:t>
        <a:bodyPr/>
        <a:lstStyle/>
        <a:p>
          <a:endParaRPr lang="en-GB"/>
        </a:p>
      </dgm:t>
    </dgm:pt>
    <dgm:pt modelId="{2CFD4514-C102-466A-9647-FE2009A6B17C}" type="pres">
      <dgm:prSet presAssocID="{BED8C3E0-33F6-41F8-9E9A-B9EBAD06632D}" presName="hierChild4" presStyleCnt="0"/>
      <dgm:spPr/>
    </dgm:pt>
    <dgm:pt modelId="{96567774-157A-4486-99C8-EC4C96057572}" type="pres">
      <dgm:prSet presAssocID="{C7C3B5E1-3235-49CB-806C-0FEF46315F37}" presName="Name37" presStyleLbl="parChTrans1D4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303"/>
              </a:lnTo>
              <a:lnTo>
                <a:pt x="141803" y="693303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CD950661-0CDE-4F96-B3B2-132190E67757}" type="pres">
      <dgm:prSet presAssocID="{E84E36CF-A1A4-4324-8A27-255850F15DD6}" presName="hierRoot2" presStyleCnt="0">
        <dgm:presLayoutVars>
          <dgm:hierBranch val="init"/>
        </dgm:presLayoutVars>
      </dgm:prSet>
      <dgm:spPr/>
    </dgm:pt>
    <dgm:pt modelId="{1AA7CEEA-1C66-4A1F-A3F8-A04F6DB0D3D9}" type="pres">
      <dgm:prSet presAssocID="{E84E36CF-A1A4-4324-8A27-255850F15DD6}" presName="rootComposite" presStyleCnt="0"/>
      <dgm:spPr/>
    </dgm:pt>
    <dgm:pt modelId="{41B8B27F-D1E7-4E60-8158-6F1EFDA5C77B}" type="pres">
      <dgm:prSet presAssocID="{E84E36CF-A1A4-4324-8A27-255850F15DD6}" presName="rootText" presStyleLbl="node4" presStyleIdx="4" presStyleCnt="5" custLinFactNeighborX="44257" custLinFactNeighborY="-2666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7E11BA63-1CA0-48FB-80CC-409AA4CAB9BB}" type="pres">
      <dgm:prSet presAssocID="{E84E36CF-A1A4-4324-8A27-255850F15DD6}" presName="rootConnector" presStyleLbl="node4" presStyleIdx="4" presStyleCnt="5"/>
      <dgm:spPr/>
      <dgm:t>
        <a:bodyPr/>
        <a:lstStyle/>
        <a:p>
          <a:endParaRPr lang="en-GB"/>
        </a:p>
      </dgm:t>
    </dgm:pt>
    <dgm:pt modelId="{271927B1-2A8C-4415-A029-52F143A30793}" type="pres">
      <dgm:prSet presAssocID="{E84E36CF-A1A4-4324-8A27-255850F15DD6}" presName="hierChild4" presStyleCnt="0"/>
      <dgm:spPr/>
    </dgm:pt>
    <dgm:pt modelId="{4E1A3BB6-2E93-44D0-BF55-363EFEC987F0}" type="pres">
      <dgm:prSet presAssocID="{E84E36CF-A1A4-4324-8A27-255850F15DD6}" presName="hierChild5" presStyleCnt="0"/>
      <dgm:spPr/>
    </dgm:pt>
    <dgm:pt modelId="{465EB138-898F-4A29-A52B-B291D7E0AF29}" type="pres">
      <dgm:prSet presAssocID="{BED8C3E0-33F6-41F8-9E9A-B9EBAD06632D}" presName="hierChild5" presStyleCnt="0"/>
      <dgm:spPr/>
    </dgm:pt>
    <dgm:pt modelId="{3C67B1ED-2798-4E24-B245-DA9EF47DA455}" type="pres">
      <dgm:prSet presAssocID="{8AEE055A-2C06-4416-B0CF-5B7D294368E5}" presName="hierChild5" presStyleCnt="0"/>
      <dgm:spPr/>
    </dgm:pt>
    <dgm:pt modelId="{62BBE8AC-E45F-4054-9FA1-4990DF1B254A}" type="pres">
      <dgm:prSet presAssocID="{F44C3289-ECA7-4C90-9741-8B7C0DBA8727}" presName="Name37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027"/>
              </a:lnTo>
              <a:lnTo>
                <a:pt x="1039578" y="217027"/>
              </a:lnTo>
              <a:lnTo>
                <a:pt x="1039578" y="405473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4BBEB15D-22A8-4A10-8A66-1382B62155C0}" type="pres">
      <dgm:prSet presAssocID="{8F11DE4F-F906-462D-A7BF-EF406E6D0515}" presName="hierRoot2" presStyleCnt="0">
        <dgm:presLayoutVars>
          <dgm:hierBranch val="init"/>
        </dgm:presLayoutVars>
      </dgm:prSet>
      <dgm:spPr/>
    </dgm:pt>
    <dgm:pt modelId="{4E644C09-88B2-4864-A268-6310B2626A15}" type="pres">
      <dgm:prSet presAssocID="{8F11DE4F-F906-462D-A7BF-EF406E6D0515}" presName="rootComposite" presStyleCnt="0"/>
      <dgm:spPr/>
    </dgm:pt>
    <dgm:pt modelId="{088967F3-09DA-42E6-860F-E15ED3086E36}" type="pres">
      <dgm:prSet presAssocID="{8F11DE4F-F906-462D-A7BF-EF406E6D0515}" presName="rootText" presStyleLbl="node3" presStyleIdx="1" presStyleCnt="2" custScaleX="121548" custScaleY="70364" custLinFactNeighborX="3521" custLinFactNeighborY="-172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85C4F5D-1FE0-4A32-8E2E-D5BAAB52A39A}" type="pres">
      <dgm:prSet presAssocID="{8F11DE4F-F906-462D-A7BF-EF406E6D0515}" presName="rootConnector" presStyleLbl="node3" presStyleIdx="1" presStyleCnt="2"/>
      <dgm:spPr/>
      <dgm:t>
        <a:bodyPr/>
        <a:lstStyle/>
        <a:p>
          <a:endParaRPr lang="en-GB"/>
        </a:p>
      </dgm:t>
    </dgm:pt>
    <dgm:pt modelId="{DB6781FE-2789-42F3-826D-DE377278903A}" type="pres">
      <dgm:prSet presAssocID="{8F11DE4F-F906-462D-A7BF-EF406E6D0515}" presName="hierChild4" presStyleCnt="0"/>
      <dgm:spPr/>
    </dgm:pt>
    <dgm:pt modelId="{8A137199-463F-48E9-BDB9-7C57045352F0}" type="pres">
      <dgm:prSet presAssocID="{8F11DE4F-F906-462D-A7BF-EF406E6D0515}" presName="hierChild5" presStyleCnt="0"/>
      <dgm:spPr/>
    </dgm:pt>
    <dgm:pt modelId="{D17EE615-9854-4BFB-BEE3-BDC8A272B353}" type="pres">
      <dgm:prSet presAssocID="{FEF0BC1B-0D0B-416D-A268-6FAA142BC9B8}" presName="hierChild5" presStyleCnt="0"/>
      <dgm:spPr/>
    </dgm:pt>
    <dgm:pt modelId="{F536CCB8-0CBD-477A-A23B-89DC23267FC4}" type="pres">
      <dgm:prSet presAssocID="{DE1C1C69-9C14-4BCB-A192-36F8CB2EFFE5}" presName="hierChild3" presStyleCnt="0"/>
      <dgm:spPr/>
    </dgm:pt>
  </dgm:ptLst>
  <dgm:cxnLst>
    <dgm:cxn modelId="{67BA40E4-C51D-4927-9C90-B6A6DE49D0C1}" type="presOf" srcId="{CB264C58-D46E-4EAD-84C4-BB399289B378}" destId="{7CD0A6A4-603A-4421-8CA4-DE8272DD44BE}" srcOrd="0" destOrd="0" presId="urn:microsoft.com/office/officeart/2005/8/layout/orgChart1"/>
    <dgm:cxn modelId="{3C1BC21B-2809-40AB-9A04-6BEE620CD498}" type="presOf" srcId="{BED8C3E0-33F6-41F8-9E9A-B9EBAD06632D}" destId="{FD2A3558-5569-4E77-98D1-A2418E5D53B4}" srcOrd="1" destOrd="0" presId="urn:microsoft.com/office/officeart/2005/8/layout/orgChart1"/>
    <dgm:cxn modelId="{95D65CAE-0E53-41E7-B533-C1169DB127B3}" type="presOf" srcId="{F44C3289-ECA7-4C90-9741-8B7C0DBA8727}" destId="{62BBE8AC-E45F-4054-9FA1-4990DF1B254A}" srcOrd="0" destOrd="0" presId="urn:microsoft.com/office/officeart/2005/8/layout/orgChart1"/>
    <dgm:cxn modelId="{E1E6726F-A73F-4635-B7EA-DCE3F77C4098}" type="presOf" srcId="{AEE05971-FD61-46AC-8DDA-3EEF3E943BD6}" destId="{731F596F-5117-45EC-928F-74F87C3DDD9C}" srcOrd="0" destOrd="0" presId="urn:microsoft.com/office/officeart/2005/8/layout/orgChart1"/>
    <dgm:cxn modelId="{EEFE27B3-6C51-4F7C-9D60-DE151C7DF346}" type="presOf" srcId="{45BCF458-CA60-45BF-A51C-46B1EA69D4A9}" destId="{C8B632BF-FD49-40B5-8131-785AF21A1FA6}" srcOrd="0" destOrd="0" presId="urn:microsoft.com/office/officeart/2005/8/layout/orgChart1"/>
    <dgm:cxn modelId="{DEC527B2-B81B-4F39-9DE7-C8A75C30D33A}" srcId="{BED8C3E0-33F6-41F8-9E9A-B9EBAD06632D}" destId="{E84E36CF-A1A4-4324-8A27-255850F15DD6}" srcOrd="0" destOrd="0" parTransId="{C7C3B5E1-3235-49CB-806C-0FEF46315F37}" sibTransId="{6AC67A28-ADC9-44D3-AB2C-9C05C3B96675}"/>
    <dgm:cxn modelId="{7C912271-D5B2-4390-ABB6-F98D254D3D4F}" type="presOf" srcId="{45BCF458-CA60-45BF-A51C-46B1EA69D4A9}" destId="{8157B119-4212-494A-90B2-F9CC50A8A8D1}" srcOrd="1" destOrd="0" presId="urn:microsoft.com/office/officeart/2005/8/layout/orgChart1"/>
    <dgm:cxn modelId="{17B11BC5-0124-402E-A0C6-026DC6635766}" srcId="{FEF0BC1B-0D0B-416D-A268-6FAA142BC9B8}" destId="{8AEE055A-2C06-4416-B0CF-5B7D294368E5}" srcOrd="0" destOrd="0" parTransId="{3098D930-576C-4676-AB37-B0FFD653684A}" sibTransId="{95C48B66-3AE5-4DC1-8A90-C9C71C40CE2A}"/>
    <dgm:cxn modelId="{05B68235-9EE3-474A-B016-423E94657697}" type="presOf" srcId="{DE1C1C69-9C14-4BCB-A192-36F8CB2EFFE5}" destId="{409D1D16-E5DF-40C3-BEA1-F41BB5662B7C}" srcOrd="1" destOrd="0" presId="urn:microsoft.com/office/officeart/2005/8/layout/orgChart1"/>
    <dgm:cxn modelId="{54B90BED-7546-41DC-B8BD-B3702DA34A3C}" type="presOf" srcId="{FEF0BC1B-0D0B-416D-A268-6FAA142BC9B8}" destId="{E0074C02-0BFA-40F8-8E07-8AC99AECD1D1}" srcOrd="0" destOrd="0" presId="urn:microsoft.com/office/officeart/2005/8/layout/orgChart1"/>
    <dgm:cxn modelId="{7AF3DB92-44AD-4770-ADF2-2B5F5998C8A6}" type="presOf" srcId="{8F11DE4F-F906-462D-A7BF-EF406E6D0515}" destId="{088967F3-09DA-42E6-860F-E15ED3086E36}" srcOrd="0" destOrd="0" presId="urn:microsoft.com/office/officeart/2005/8/layout/orgChart1"/>
    <dgm:cxn modelId="{4D4FC466-57B6-4CA8-AFB5-F69E9DE0BE38}" type="presOf" srcId="{DE1C1C69-9C14-4BCB-A192-36F8CB2EFFE5}" destId="{7D6AC7C3-F5B8-470C-84E3-AB2F66B6E893}" srcOrd="0" destOrd="0" presId="urn:microsoft.com/office/officeart/2005/8/layout/orgChart1"/>
    <dgm:cxn modelId="{2ED8167A-1412-4428-AEFB-E505A36ED1C5}" type="presOf" srcId="{BED8C3E0-33F6-41F8-9E9A-B9EBAD06632D}" destId="{4D543243-FD60-410A-8845-94BA4EB729D8}" srcOrd="0" destOrd="0" presId="urn:microsoft.com/office/officeart/2005/8/layout/orgChart1"/>
    <dgm:cxn modelId="{0942C9DF-6FCE-416A-B138-FFE242B60228}" srcId="{45BCF458-CA60-45BF-A51C-46B1EA69D4A9}" destId="{C4D061BF-B810-4287-B1F8-C4FE2115D732}" srcOrd="0" destOrd="0" parTransId="{F0476FEF-BBA3-415C-B65C-6BF549B2C2B0}" sibTransId="{19ABAD72-E1EE-4B92-8ADC-6AFE7B9A0C2C}"/>
    <dgm:cxn modelId="{D6B45304-CF9B-4D69-877F-50113CA14DF4}" srcId="{FEF0BC1B-0D0B-416D-A268-6FAA142BC9B8}" destId="{8F11DE4F-F906-462D-A7BF-EF406E6D0515}" srcOrd="1" destOrd="0" parTransId="{F44C3289-ECA7-4C90-9741-8B7C0DBA8727}" sibTransId="{8C1078B4-44CB-4C35-AE93-64A71FC95FAD}"/>
    <dgm:cxn modelId="{CF863811-56B7-47AF-80EB-7E9A47439894}" srcId="{8AEE055A-2C06-4416-B0CF-5B7D294368E5}" destId="{45BCF458-CA60-45BF-A51C-46B1EA69D4A9}" srcOrd="0" destOrd="0" parTransId="{32B5DB9F-751A-4EF4-B1CE-F9797C4D35DA}" sibTransId="{1C949329-20C6-4BBD-8A47-8C17F6B6B3EE}"/>
    <dgm:cxn modelId="{E5577BEB-7F3E-4A35-A73E-35C3B7DF9553}" type="presOf" srcId="{E84E36CF-A1A4-4324-8A27-255850F15DD6}" destId="{7E11BA63-1CA0-48FB-80CC-409AA4CAB9BB}" srcOrd="1" destOrd="0" presId="urn:microsoft.com/office/officeart/2005/8/layout/orgChart1"/>
    <dgm:cxn modelId="{ADCB5E31-76DF-49FB-9418-243149E43273}" type="presOf" srcId="{8AEE055A-2C06-4416-B0CF-5B7D294368E5}" destId="{C3DBEB85-2627-4EEB-B081-FAC4FED4ED89}" srcOrd="0" destOrd="0" presId="urn:microsoft.com/office/officeart/2005/8/layout/orgChart1"/>
    <dgm:cxn modelId="{CCDD5053-00BE-4E0A-AE24-E486B5CA2E55}" srcId="{45BCF458-CA60-45BF-A51C-46B1EA69D4A9}" destId="{CB264C58-D46E-4EAD-84C4-BB399289B378}" srcOrd="1" destOrd="0" parTransId="{AEE05971-FD61-46AC-8DDA-3EEF3E943BD6}" sibTransId="{3FD47C75-2301-45A6-9379-5877E678F747}"/>
    <dgm:cxn modelId="{B04F8E3C-FA05-4CD1-BD6F-275B907CC2C6}" srcId="{DE1C1C69-9C14-4BCB-A192-36F8CB2EFFE5}" destId="{FEF0BC1B-0D0B-416D-A268-6FAA142BC9B8}" srcOrd="0" destOrd="0" parTransId="{709F2334-4E39-436E-A4C9-0A1DD5036044}" sibTransId="{B40BE5CA-DB28-4089-8C34-22488A20D94B}"/>
    <dgm:cxn modelId="{04F2873C-9CDC-45C4-A7BE-19FFDDFFB98D}" srcId="{A2C542E5-C12D-498E-B143-93B63DF087BB}" destId="{DE1C1C69-9C14-4BCB-A192-36F8CB2EFFE5}" srcOrd="0" destOrd="0" parTransId="{FC682A6B-189E-4274-8174-767BA88B651E}" sibTransId="{32FFA80D-D00F-441B-8A16-4DE7074CCE93}"/>
    <dgm:cxn modelId="{7CEA52C8-15E8-4529-BDD3-860B9736ECC4}" type="presOf" srcId="{F0476FEF-BBA3-415C-B65C-6BF549B2C2B0}" destId="{FF93BD7C-3D83-46E5-9BC3-B1119B8A11FC}" srcOrd="0" destOrd="0" presId="urn:microsoft.com/office/officeart/2005/8/layout/orgChart1"/>
    <dgm:cxn modelId="{1AF6A907-D91E-4D0D-ACA2-099AAA3C7570}" srcId="{8AEE055A-2C06-4416-B0CF-5B7D294368E5}" destId="{BED8C3E0-33F6-41F8-9E9A-B9EBAD06632D}" srcOrd="1" destOrd="0" parTransId="{BF786184-5365-4DA5-993F-081F5DAEABC1}" sibTransId="{684439F8-4B3B-4954-BDCC-E81FB66E6C7D}"/>
    <dgm:cxn modelId="{8FBCADF9-E59D-472C-991E-DD69E0B947AF}" type="presOf" srcId="{3098D930-576C-4676-AB37-B0FFD653684A}" destId="{F9FDF4CD-D139-409C-A020-FB1012A6CC9E}" srcOrd="0" destOrd="0" presId="urn:microsoft.com/office/officeart/2005/8/layout/orgChart1"/>
    <dgm:cxn modelId="{6C7986E5-E334-46CF-9F04-FEA167D77DB6}" type="presOf" srcId="{C4D061BF-B810-4287-B1F8-C4FE2115D732}" destId="{C70437F1-01B2-4E60-8B7E-A0CB3A979BD5}" srcOrd="1" destOrd="0" presId="urn:microsoft.com/office/officeart/2005/8/layout/orgChart1"/>
    <dgm:cxn modelId="{6A4BF642-20C6-4C1B-B161-367AB9D11B22}" type="presOf" srcId="{C7C3B5E1-3235-49CB-806C-0FEF46315F37}" destId="{96567774-157A-4486-99C8-EC4C96057572}" srcOrd="0" destOrd="0" presId="urn:microsoft.com/office/officeart/2005/8/layout/orgChart1"/>
    <dgm:cxn modelId="{0AD4A7AB-60D7-405F-B9AE-3BB9B598F41A}" type="presOf" srcId="{E84E36CF-A1A4-4324-8A27-255850F15DD6}" destId="{41B8B27F-D1E7-4E60-8158-6F1EFDA5C77B}" srcOrd="0" destOrd="0" presId="urn:microsoft.com/office/officeart/2005/8/layout/orgChart1"/>
    <dgm:cxn modelId="{8233D96E-68D8-4D39-87AC-9EDA63498260}" type="presOf" srcId="{32B5DB9F-751A-4EF4-B1CE-F9797C4D35DA}" destId="{82B45870-EFFE-4F05-941F-D57205FCCA84}" srcOrd="0" destOrd="0" presId="urn:microsoft.com/office/officeart/2005/8/layout/orgChart1"/>
    <dgm:cxn modelId="{D490BB24-BE16-4AE4-BB6F-E7AF4842C7BC}" type="presOf" srcId="{BF786184-5365-4DA5-993F-081F5DAEABC1}" destId="{9590464B-4418-4370-A041-553F50E744AA}" srcOrd="0" destOrd="0" presId="urn:microsoft.com/office/officeart/2005/8/layout/orgChart1"/>
    <dgm:cxn modelId="{5A7B0922-B35F-491F-BFF0-6CFB4C45B065}" type="presOf" srcId="{C4D061BF-B810-4287-B1F8-C4FE2115D732}" destId="{2368D3FB-2F1A-41B9-AC4B-E49D7221B438}" srcOrd="0" destOrd="0" presId="urn:microsoft.com/office/officeart/2005/8/layout/orgChart1"/>
    <dgm:cxn modelId="{6A44B872-9F58-4E5E-867F-E63E91FD827D}" type="presOf" srcId="{A2C542E5-C12D-498E-B143-93B63DF087BB}" destId="{3D31BF8D-9040-45C1-B2B9-EB7A53AD2AF3}" srcOrd="0" destOrd="0" presId="urn:microsoft.com/office/officeart/2005/8/layout/orgChart1"/>
    <dgm:cxn modelId="{24E15C4B-8D5B-42E6-870E-D71B0B6763AB}" type="presOf" srcId="{FEF0BC1B-0D0B-416D-A268-6FAA142BC9B8}" destId="{5237EDF1-4AFD-41DE-865F-83FD1D02719E}" srcOrd="1" destOrd="0" presId="urn:microsoft.com/office/officeart/2005/8/layout/orgChart1"/>
    <dgm:cxn modelId="{5A33EE0C-6B82-49CA-9768-49F7FED50472}" type="presOf" srcId="{709F2334-4E39-436E-A4C9-0A1DD5036044}" destId="{A7E38F1C-D6A0-4BE5-8FFE-DD717A123A78}" srcOrd="0" destOrd="0" presId="urn:microsoft.com/office/officeart/2005/8/layout/orgChart1"/>
    <dgm:cxn modelId="{9E01CB61-8145-43B1-A374-52A8F12F4FEF}" type="presOf" srcId="{8F11DE4F-F906-462D-A7BF-EF406E6D0515}" destId="{085C4F5D-1FE0-4A32-8E2E-D5BAAB52A39A}" srcOrd="1" destOrd="0" presId="urn:microsoft.com/office/officeart/2005/8/layout/orgChart1"/>
    <dgm:cxn modelId="{D8D0C4BD-151F-4DF7-9CE1-19D8358BAB17}" type="presOf" srcId="{8AEE055A-2C06-4416-B0CF-5B7D294368E5}" destId="{23EC9FF9-5A08-42E8-9913-B95AFA1F1B3B}" srcOrd="1" destOrd="0" presId="urn:microsoft.com/office/officeart/2005/8/layout/orgChart1"/>
    <dgm:cxn modelId="{B1A5D193-D1B1-4D2E-8A3D-0452EBFAE289}" type="presOf" srcId="{CB264C58-D46E-4EAD-84C4-BB399289B378}" destId="{915CE00C-E717-45D1-8A33-0D3CA847C6EC}" srcOrd="1" destOrd="0" presId="urn:microsoft.com/office/officeart/2005/8/layout/orgChart1"/>
    <dgm:cxn modelId="{369FB9DE-FCEB-4FAE-8AD8-C4BCD74EB3EA}" type="presParOf" srcId="{3D31BF8D-9040-45C1-B2B9-EB7A53AD2AF3}" destId="{3B1D59CA-B685-46FC-BF54-02E9D1CFED31}" srcOrd="0" destOrd="0" presId="urn:microsoft.com/office/officeart/2005/8/layout/orgChart1"/>
    <dgm:cxn modelId="{AE4A7324-8F17-4FE1-9D0A-9EF28272DDF5}" type="presParOf" srcId="{3B1D59CA-B685-46FC-BF54-02E9D1CFED31}" destId="{09A57DFB-92BF-4B92-B9D1-0D283558DA98}" srcOrd="0" destOrd="0" presId="urn:microsoft.com/office/officeart/2005/8/layout/orgChart1"/>
    <dgm:cxn modelId="{5D2C6FB7-C22C-433F-9280-E6EC867EB826}" type="presParOf" srcId="{09A57DFB-92BF-4B92-B9D1-0D283558DA98}" destId="{7D6AC7C3-F5B8-470C-84E3-AB2F66B6E893}" srcOrd="0" destOrd="0" presId="urn:microsoft.com/office/officeart/2005/8/layout/orgChart1"/>
    <dgm:cxn modelId="{4EFCDD88-B4BD-45CE-AF62-F4745968DBFF}" type="presParOf" srcId="{09A57DFB-92BF-4B92-B9D1-0D283558DA98}" destId="{409D1D16-E5DF-40C3-BEA1-F41BB5662B7C}" srcOrd="1" destOrd="0" presId="urn:microsoft.com/office/officeart/2005/8/layout/orgChart1"/>
    <dgm:cxn modelId="{1F6F0189-BA82-47D4-AA7A-82F2415C1272}" type="presParOf" srcId="{3B1D59CA-B685-46FC-BF54-02E9D1CFED31}" destId="{8B307BDD-BF6D-4F07-9B4C-9C7201A94A4A}" srcOrd="1" destOrd="0" presId="urn:microsoft.com/office/officeart/2005/8/layout/orgChart1"/>
    <dgm:cxn modelId="{670D5F2C-970E-4916-83F9-436F35627121}" type="presParOf" srcId="{8B307BDD-BF6D-4F07-9B4C-9C7201A94A4A}" destId="{A7E38F1C-D6A0-4BE5-8FFE-DD717A123A78}" srcOrd="0" destOrd="0" presId="urn:microsoft.com/office/officeart/2005/8/layout/orgChart1"/>
    <dgm:cxn modelId="{D7DE189B-035F-4068-BDE6-A18D489891D0}" type="presParOf" srcId="{8B307BDD-BF6D-4F07-9B4C-9C7201A94A4A}" destId="{84E51D5A-CC55-4108-B510-6F3C3359FF61}" srcOrd="1" destOrd="0" presId="urn:microsoft.com/office/officeart/2005/8/layout/orgChart1"/>
    <dgm:cxn modelId="{894F5FF2-1876-4276-B6E6-29D603C927BB}" type="presParOf" srcId="{84E51D5A-CC55-4108-B510-6F3C3359FF61}" destId="{D5B19E1D-7141-4A13-9FD1-5F557C2CA22A}" srcOrd="0" destOrd="0" presId="urn:microsoft.com/office/officeart/2005/8/layout/orgChart1"/>
    <dgm:cxn modelId="{CD18BAD2-9A04-4B49-BE74-B0700038409F}" type="presParOf" srcId="{D5B19E1D-7141-4A13-9FD1-5F557C2CA22A}" destId="{E0074C02-0BFA-40F8-8E07-8AC99AECD1D1}" srcOrd="0" destOrd="0" presId="urn:microsoft.com/office/officeart/2005/8/layout/orgChart1"/>
    <dgm:cxn modelId="{566E6236-BF18-43A0-AB1C-B5B2C690056D}" type="presParOf" srcId="{D5B19E1D-7141-4A13-9FD1-5F557C2CA22A}" destId="{5237EDF1-4AFD-41DE-865F-83FD1D02719E}" srcOrd="1" destOrd="0" presId="urn:microsoft.com/office/officeart/2005/8/layout/orgChart1"/>
    <dgm:cxn modelId="{0166B352-F294-4AF8-A1D9-C43F4498DD05}" type="presParOf" srcId="{84E51D5A-CC55-4108-B510-6F3C3359FF61}" destId="{9FF7B30D-2654-4CCE-8C92-13FB3D1D2855}" srcOrd="1" destOrd="0" presId="urn:microsoft.com/office/officeart/2005/8/layout/orgChart1"/>
    <dgm:cxn modelId="{0BA8DE06-6216-4B8B-8119-274EBB657097}" type="presParOf" srcId="{9FF7B30D-2654-4CCE-8C92-13FB3D1D2855}" destId="{F9FDF4CD-D139-409C-A020-FB1012A6CC9E}" srcOrd="0" destOrd="0" presId="urn:microsoft.com/office/officeart/2005/8/layout/orgChart1"/>
    <dgm:cxn modelId="{41D44CC7-004F-4004-945C-44D849950E96}" type="presParOf" srcId="{9FF7B30D-2654-4CCE-8C92-13FB3D1D2855}" destId="{FF5D4FF5-5D52-4206-9AFC-9B5D80A2B511}" srcOrd="1" destOrd="0" presId="urn:microsoft.com/office/officeart/2005/8/layout/orgChart1"/>
    <dgm:cxn modelId="{A113E664-547F-4C53-9040-37A58D1BC167}" type="presParOf" srcId="{FF5D4FF5-5D52-4206-9AFC-9B5D80A2B511}" destId="{6DEE2A9E-CCCF-49D4-8902-72CF8DE3B4D2}" srcOrd="0" destOrd="0" presId="urn:microsoft.com/office/officeart/2005/8/layout/orgChart1"/>
    <dgm:cxn modelId="{9DC6DEE9-2EDE-4654-9F0A-B6664AB4AA46}" type="presParOf" srcId="{6DEE2A9E-CCCF-49D4-8902-72CF8DE3B4D2}" destId="{C3DBEB85-2627-4EEB-B081-FAC4FED4ED89}" srcOrd="0" destOrd="0" presId="urn:microsoft.com/office/officeart/2005/8/layout/orgChart1"/>
    <dgm:cxn modelId="{A0F4B2BB-9828-45FD-8501-849C267DE782}" type="presParOf" srcId="{6DEE2A9E-CCCF-49D4-8902-72CF8DE3B4D2}" destId="{23EC9FF9-5A08-42E8-9913-B95AFA1F1B3B}" srcOrd="1" destOrd="0" presId="urn:microsoft.com/office/officeart/2005/8/layout/orgChart1"/>
    <dgm:cxn modelId="{BEFC46CA-790D-464E-B488-D51572E5102B}" type="presParOf" srcId="{FF5D4FF5-5D52-4206-9AFC-9B5D80A2B511}" destId="{7222D60B-017C-42A7-B863-2BA22661997F}" srcOrd="1" destOrd="0" presId="urn:microsoft.com/office/officeart/2005/8/layout/orgChart1"/>
    <dgm:cxn modelId="{D9425D5A-5C73-49A4-BBA5-1A5B42696437}" type="presParOf" srcId="{7222D60B-017C-42A7-B863-2BA22661997F}" destId="{82B45870-EFFE-4F05-941F-D57205FCCA84}" srcOrd="0" destOrd="0" presId="urn:microsoft.com/office/officeart/2005/8/layout/orgChart1"/>
    <dgm:cxn modelId="{7A5F76B4-DF4D-402B-B10D-8BD6A9EAA0FE}" type="presParOf" srcId="{7222D60B-017C-42A7-B863-2BA22661997F}" destId="{305B455C-CCE1-4160-A4DA-151B54F67003}" srcOrd="1" destOrd="0" presId="urn:microsoft.com/office/officeart/2005/8/layout/orgChart1"/>
    <dgm:cxn modelId="{86599DFD-9AF2-4765-96B5-4F78C0E4551C}" type="presParOf" srcId="{305B455C-CCE1-4160-A4DA-151B54F67003}" destId="{34A987C4-EBA9-4E0F-B1CD-12FFF7813C3E}" srcOrd="0" destOrd="0" presId="urn:microsoft.com/office/officeart/2005/8/layout/orgChart1"/>
    <dgm:cxn modelId="{859C8929-6C5F-40E1-861F-EFEAE48515C7}" type="presParOf" srcId="{34A987C4-EBA9-4E0F-B1CD-12FFF7813C3E}" destId="{C8B632BF-FD49-40B5-8131-785AF21A1FA6}" srcOrd="0" destOrd="0" presId="urn:microsoft.com/office/officeart/2005/8/layout/orgChart1"/>
    <dgm:cxn modelId="{A91787A9-BB2B-42BE-B66F-EAD23DA00D68}" type="presParOf" srcId="{34A987C4-EBA9-4E0F-B1CD-12FFF7813C3E}" destId="{8157B119-4212-494A-90B2-F9CC50A8A8D1}" srcOrd="1" destOrd="0" presId="urn:microsoft.com/office/officeart/2005/8/layout/orgChart1"/>
    <dgm:cxn modelId="{4C63DB55-6760-4F8E-9453-930921FB4B55}" type="presParOf" srcId="{305B455C-CCE1-4160-A4DA-151B54F67003}" destId="{CCB66F6F-0F41-4D4B-8474-2A7DC05D891D}" srcOrd="1" destOrd="0" presId="urn:microsoft.com/office/officeart/2005/8/layout/orgChart1"/>
    <dgm:cxn modelId="{B187F526-C6B2-4636-B0D0-FCE5F955DF90}" type="presParOf" srcId="{CCB66F6F-0F41-4D4B-8474-2A7DC05D891D}" destId="{FF93BD7C-3D83-46E5-9BC3-B1119B8A11FC}" srcOrd="0" destOrd="0" presId="urn:microsoft.com/office/officeart/2005/8/layout/orgChart1"/>
    <dgm:cxn modelId="{523EEB1D-5E00-40F5-B54C-2E910CBD22E8}" type="presParOf" srcId="{CCB66F6F-0F41-4D4B-8474-2A7DC05D891D}" destId="{C6274466-8829-48C9-BA63-67F3E5822F4E}" srcOrd="1" destOrd="0" presId="urn:microsoft.com/office/officeart/2005/8/layout/orgChart1"/>
    <dgm:cxn modelId="{458F934B-74F9-47AC-8877-46C41B073CB9}" type="presParOf" srcId="{C6274466-8829-48C9-BA63-67F3E5822F4E}" destId="{7DBE4022-3ACD-4F64-9754-CFDBD7A7A07D}" srcOrd="0" destOrd="0" presId="urn:microsoft.com/office/officeart/2005/8/layout/orgChart1"/>
    <dgm:cxn modelId="{8698A7A0-C177-4080-9056-1C32B36054E1}" type="presParOf" srcId="{7DBE4022-3ACD-4F64-9754-CFDBD7A7A07D}" destId="{2368D3FB-2F1A-41B9-AC4B-E49D7221B438}" srcOrd="0" destOrd="0" presId="urn:microsoft.com/office/officeart/2005/8/layout/orgChart1"/>
    <dgm:cxn modelId="{2BE629D1-A6B9-4ED8-91F9-A14811BD5198}" type="presParOf" srcId="{7DBE4022-3ACD-4F64-9754-CFDBD7A7A07D}" destId="{C70437F1-01B2-4E60-8B7E-A0CB3A979BD5}" srcOrd="1" destOrd="0" presId="urn:microsoft.com/office/officeart/2005/8/layout/orgChart1"/>
    <dgm:cxn modelId="{81768E15-5F7D-43DF-9979-CEE5B262B845}" type="presParOf" srcId="{C6274466-8829-48C9-BA63-67F3E5822F4E}" destId="{FBD3825D-5F08-4178-A546-3DA5131207D2}" srcOrd="1" destOrd="0" presId="urn:microsoft.com/office/officeart/2005/8/layout/orgChart1"/>
    <dgm:cxn modelId="{D7FBE4D9-D816-448F-B89C-343F74DC1FB0}" type="presParOf" srcId="{C6274466-8829-48C9-BA63-67F3E5822F4E}" destId="{8A84B2B3-D25F-4E97-8C10-4BE8D4AE2945}" srcOrd="2" destOrd="0" presId="urn:microsoft.com/office/officeart/2005/8/layout/orgChart1"/>
    <dgm:cxn modelId="{1A8797EB-DECE-4FD1-B575-5BA72F65FF33}" type="presParOf" srcId="{CCB66F6F-0F41-4D4B-8474-2A7DC05D891D}" destId="{731F596F-5117-45EC-928F-74F87C3DDD9C}" srcOrd="2" destOrd="0" presId="urn:microsoft.com/office/officeart/2005/8/layout/orgChart1"/>
    <dgm:cxn modelId="{32A797A4-1321-40CB-A2CC-5DD41299963B}" type="presParOf" srcId="{CCB66F6F-0F41-4D4B-8474-2A7DC05D891D}" destId="{6BFCCD7B-A655-4BB3-B093-9AB0FBC00EC9}" srcOrd="3" destOrd="0" presId="urn:microsoft.com/office/officeart/2005/8/layout/orgChart1"/>
    <dgm:cxn modelId="{48248533-60D7-46AD-BDA8-FAA887BEDDC6}" type="presParOf" srcId="{6BFCCD7B-A655-4BB3-B093-9AB0FBC00EC9}" destId="{6285D5DF-CD2A-44DC-AF65-B02CC9466106}" srcOrd="0" destOrd="0" presId="urn:microsoft.com/office/officeart/2005/8/layout/orgChart1"/>
    <dgm:cxn modelId="{CA84335F-F365-4DFF-B151-75348B9B6275}" type="presParOf" srcId="{6285D5DF-CD2A-44DC-AF65-B02CC9466106}" destId="{7CD0A6A4-603A-4421-8CA4-DE8272DD44BE}" srcOrd="0" destOrd="0" presId="urn:microsoft.com/office/officeart/2005/8/layout/orgChart1"/>
    <dgm:cxn modelId="{5EE63CF7-D58E-4AA3-A998-465C67477522}" type="presParOf" srcId="{6285D5DF-CD2A-44DC-AF65-B02CC9466106}" destId="{915CE00C-E717-45D1-8A33-0D3CA847C6EC}" srcOrd="1" destOrd="0" presId="urn:microsoft.com/office/officeart/2005/8/layout/orgChart1"/>
    <dgm:cxn modelId="{48462E6D-A7AD-4783-AB50-48E674DCB3B8}" type="presParOf" srcId="{6BFCCD7B-A655-4BB3-B093-9AB0FBC00EC9}" destId="{BE05FCCF-803C-4CC6-9ABE-9C411343FF7C}" srcOrd="1" destOrd="0" presId="urn:microsoft.com/office/officeart/2005/8/layout/orgChart1"/>
    <dgm:cxn modelId="{F313F2DF-4CDC-48F7-82D4-877332411CC8}" type="presParOf" srcId="{6BFCCD7B-A655-4BB3-B093-9AB0FBC00EC9}" destId="{AABDBB91-FAF0-4300-BA22-3E50A77F9736}" srcOrd="2" destOrd="0" presId="urn:microsoft.com/office/officeart/2005/8/layout/orgChart1"/>
    <dgm:cxn modelId="{178D2FDD-EC80-4D7F-BCED-A43CE93C2696}" type="presParOf" srcId="{305B455C-CCE1-4160-A4DA-151B54F67003}" destId="{86E8DFE2-639B-434B-A114-F8271D938882}" srcOrd="2" destOrd="0" presId="urn:microsoft.com/office/officeart/2005/8/layout/orgChart1"/>
    <dgm:cxn modelId="{E2735C50-8C48-4ED0-BC80-478F8DAEDE3B}" type="presParOf" srcId="{7222D60B-017C-42A7-B863-2BA22661997F}" destId="{9590464B-4418-4370-A041-553F50E744AA}" srcOrd="2" destOrd="0" presId="urn:microsoft.com/office/officeart/2005/8/layout/orgChart1"/>
    <dgm:cxn modelId="{71EC9130-142B-4D60-9361-D250B14242E4}" type="presParOf" srcId="{7222D60B-017C-42A7-B863-2BA22661997F}" destId="{FEDD4C5D-C502-4404-87AF-0BF2CA4909FE}" srcOrd="3" destOrd="0" presId="urn:microsoft.com/office/officeart/2005/8/layout/orgChart1"/>
    <dgm:cxn modelId="{D4416055-EC59-4323-929D-C9EFFA03E9BE}" type="presParOf" srcId="{FEDD4C5D-C502-4404-87AF-0BF2CA4909FE}" destId="{AEC70B92-7B3D-4D8D-A019-B78FDD9C4E62}" srcOrd="0" destOrd="0" presId="urn:microsoft.com/office/officeart/2005/8/layout/orgChart1"/>
    <dgm:cxn modelId="{410D1DA7-9C5D-4D0D-8E52-C98BEAE992BD}" type="presParOf" srcId="{AEC70B92-7B3D-4D8D-A019-B78FDD9C4E62}" destId="{4D543243-FD60-410A-8845-94BA4EB729D8}" srcOrd="0" destOrd="0" presId="urn:microsoft.com/office/officeart/2005/8/layout/orgChart1"/>
    <dgm:cxn modelId="{1AF4368E-9D72-42D0-9AEC-76FFD95F330E}" type="presParOf" srcId="{AEC70B92-7B3D-4D8D-A019-B78FDD9C4E62}" destId="{FD2A3558-5569-4E77-98D1-A2418E5D53B4}" srcOrd="1" destOrd="0" presId="urn:microsoft.com/office/officeart/2005/8/layout/orgChart1"/>
    <dgm:cxn modelId="{C9B9858C-6CA0-4914-B1BE-80BAE5FF3BC2}" type="presParOf" srcId="{FEDD4C5D-C502-4404-87AF-0BF2CA4909FE}" destId="{2CFD4514-C102-466A-9647-FE2009A6B17C}" srcOrd="1" destOrd="0" presId="urn:microsoft.com/office/officeart/2005/8/layout/orgChart1"/>
    <dgm:cxn modelId="{261A42B2-3900-4DA3-806A-68BD82E51EAF}" type="presParOf" srcId="{2CFD4514-C102-466A-9647-FE2009A6B17C}" destId="{96567774-157A-4486-99C8-EC4C96057572}" srcOrd="0" destOrd="0" presId="urn:microsoft.com/office/officeart/2005/8/layout/orgChart1"/>
    <dgm:cxn modelId="{9623DBA3-3E58-4056-8298-698AD65C3CE6}" type="presParOf" srcId="{2CFD4514-C102-466A-9647-FE2009A6B17C}" destId="{CD950661-0CDE-4F96-B3B2-132190E67757}" srcOrd="1" destOrd="0" presId="urn:microsoft.com/office/officeart/2005/8/layout/orgChart1"/>
    <dgm:cxn modelId="{54BC10CF-5ECB-4ADC-BBDE-B0E6DC8B8D7C}" type="presParOf" srcId="{CD950661-0CDE-4F96-B3B2-132190E67757}" destId="{1AA7CEEA-1C66-4A1F-A3F8-A04F6DB0D3D9}" srcOrd="0" destOrd="0" presId="urn:microsoft.com/office/officeart/2005/8/layout/orgChart1"/>
    <dgm:cxn modelId="{B93BDA38-E83F-462D-83BD-F74469F6DC9F}" type="presParOf" srcId="{1AA7CEEA-1C66-4A1F-A3F8-A04F6DB0D3D9}" destId="{41B8B27F-D1E7-4E60-8158-6F1EFDA5C77B}" srcOrd="0" destOrd="0" presId="urn:microsoft.com/office/officeart/2005/8/layout/orgChart1"/>
    <dgm:cxn modelId="{B2D8B518-F5E6-44FB-84B5-80D2820951CB}" type="presParOf" srcId="{1AA7CEEA-1C66-4A1F-A3F8-A04F6DB0D3D9}" destId="{7E11BA63-1CA0-48FB-80CC-409AA4CAB9BB}" srcOrd="1" destOrd="0" presId="urn:microsoft.com/office/officeart/2005/8/layout/orgChart1"/>
    <dgm:cxn modelId="{E9D26985-664A-412D-ACD6-9ED605AF0BDD}" type="presParOf" srcId="{CD950661-0CDE-4F96-B3B2-132190E67757}" destId="{271927B1-2A8C-4415-A029-52F143A30793}" srcOrd="1" destOrd="0" presId="urn:microsoft.com/office/officeart/2005/8/layout/orgChart1"/>
    <dgm:cxn modelId="{A05A6A3F-9A94-477F-83B3-89A9CE3D5635}" type="presParOf" srcId="{CD950661-0CDE-4F96-B3B2-132190E67757}" destId="{4E1A3BB6-2E93-44D0-BF55-363EFEC987F0}" srcOrd="2" destOrd="0" presId="urn:microsoft.com/office/officeart/2005/8/layout/orgChart1"/>
    <dgm:cxn modelId="{90EB02BB-E13A-4E7B-885D-AB2E7F928467}" type="presParOf" srcId="{FEDD4C5D-C502-4404-87AF-0BF2CA4909FE}" destId="{465EB138-898F-4A29-A52B-B291D7E0AF29}" srcOrd="2" destOrd="0" presId="urn:microsoft.com/office/officeart/2005/8/layout/orgChart1"/>
    <dgm:cxn modelId="{D7D742A9-478F-44A5-BF2C-1C3E86666A5D}" type="presParOf" srcId="{FF5D4FF5-5D52-4206-9AFC-9B5D80A2B511}" destId="{3C67B1ED-2798-4E24-B245-DA9EF47DA455}" srcOrd="2" destOrd="0" presId="urn:microsoft.com/office/officeart/2005/8/layout/orgChart1"/>
    <dgm:cxn modelId="{96429585-23BD-4EBF-8169-D379767765E8}" type="presParOf" srcId="{9FF7B30D-2654-4CCE-8C92-13FB3D1D2855}" destId="{62BBE8AC-E45F-4054-9FA1-4990DF1B254A}" srcOrd="2" destOrd="0" presId="urn:microsoft.com/office/officeart/2005/8/layout/orgChart1"/>
    <dgm:cxn modelId="{FB85F9AC-0AE3-4016-9B99-C89E325CC216}" type="presParOf" srcId="{9FF7B30D-2654-4CCE-8C92-13FB3D1D2855}" destId="{4BBEB15D-22A8-4A10-8A66-1382B62155C0}" srcOrd="3" destOrd="0" presId="urn:microsoft.com/office/officeart/2005/8/layout/orgChart1"/>
    <dgm:cxn modelId="{6A7153AB-5D48-4775-955C-424691CD8F32}" type="presParOf" srcId="{4BBEB15D-22A8-4A10-8A66-1382B62155C0}" destId="{4E644C09-88B2-4864-A268-6310B2626A15}" srcOrd="0" destOrd="0" presId="urn:microsoft.com/office/officeart/2005/8/layout/orgChart1"/>
    <dgm:cxn modelId="{7BC8C696-4ECA-48DB-89FE-CBE686D17C2A}" type="presParOf" srcId="{4E644C09-88B2-4864-A268-6310B2626A15}" destId="{088967F3-09DA-42E6-860F-E15ED3086E36}" srcOrd="0" destOrd="0" presId="urn:microsoft.com/office/officeart/2005/8/layout/orgChart1"/>
    <dgm:cxn modelId="{E2FB3F70-E0A2-4DEE-9FEE-A598ACDFF29E}" type="presParOf" srcId="{4E644C09-88B2-4864-A268-6310B2626A15}" destId="{085C4F5D-1FE0-4A32-8E2E-D5BAAB52A39A}" srcOrd="1" destOrd="0" presId="urn:microsoft.com/office/officeart/2005/8/layout/orgChart1"/>
    <dgm:cxn modelId="{55A01724-5BD5-4F4A-AC6B-B86792E2A389}" type="presParOf" srcId="{4BBEB15D-22A8-4A10-8A66-1382B62155C0}" destId="{DB6781FE-2789-42F3-826D-DE377278903A}" srcOrd="1" destOrd="0" presId="urn:microsoft.com/office/officeart/2005/8/layout/orgChart1"/>
    <dgm:cxn modelId="{53944E31-AC5C-4CB4-96FB-E3C44F6E2286}" type="presParOf" srcId="{4BBEB15D-22A8-4A10-8A66-1382B62155C0}" destId="{8A137199-463F-48E9-BDB9-7C57045352F0}" srcOrd="2" destOrd="0" presId="urn:microsoft.com/office/officeart/2005/8/layout/orgChart1"/>
    <dgm:cxn modelId="{F238F35F-76FF-4A10-832E-40A7F3F59902}" type="presParOf" srcId="{84E51D5A-CC55-4108-B510-6F3C3359FF61}" destId="{D17EE615-9854-4BFB-BEE3-BDC8A272B353}" srcOrd="2" destOrd="0" presId="urn:microsoft.com/office/officeart/2005/8/layout/orgChart1"/>
    <dgm:cxn modelId="{68FBD9B3-1191-4A2B-BFF6-5C7BD7B66B15}" type="presParOf" srcId="{3B1D59CA-B685-46FC-BF54-02E9D1CFED31}" destId="{F536CCB8-0CBD-477A-A23B-89DC23267FC4}" srcOrd="2" destOrd="0" presId="urn:microsoft.com/office/officeart/2005/8/layout/orgChart1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C542E5-C12D-498E-B143-93B63DF087BB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F0BC1B-0D0B-416D-A268-6FAA142BC9B8}">
      <dgm:prSet phldrT="[Text]" custT="1"/>
      <dgm:spPr>
        <a:xfrm>
          <a:off x="1214440" y="1242077"/>
          <a:ext cx="2778653" cy="602605"/>
        </a:xfrm>
        <a:solidFill>
          <a:srgbClr val="0F5494"/>
        </a:solidFill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GB" sz="1400" b="1" cap="small" baseline="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Communication Strategy</a:t>
          </a:r>
          <a:endParaRPr lang="en-GB" sz="1400" b="1" cap="small" baseline="0" dirty="0"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</dgm:t>
    </dgm:pt>
    <dgm:pt modelId="{709F2334-4E39-436E-A4C9-0A1DD5036044}" type="parTrans" cxnId="{B04F8E3C-FA05-4CD1-BD6F-275B907CC2C6}">
      <dgm:prSet/>
      <dgm:spPr>
        <a:xfrm>
          <a:off x="2553986" y="1006159"/>
          <a:ext cx="91440" cy="235917"/>
        </a:xfrm>
        <a:solidFill>
          <a:srgbClr val="0F5494"/>
        </a:solidFill>
      </dgm:spPr>
      <dgm:t>
        <a:bodyPr/>
        <a:lstStyle/>
        <a:p>
          <a:endParaRPr lang="en-GB" sz="1400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40BE5CA-DB28-4089-8C34-22488A20D94B}" type="sibTrans" cxnId="{B04F8E3C-FA05-4CD1-BD6F-275B907CC2C6}">
      <dgm:prSet/>
      <dgm:spPr/>
      <dgm:t>
        <a:bodyPr/>
        <a:lstStyle/>
        <a:p>
          <a:endParaRPr lang="en-GB" sz="1400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356558B-D246-4535-8638-1060046A675B}">
      <dgm:prSet custT="1"/>
      <dgm:spPr>
        <a:xfrm rot="10800000" flipV="1">
          <a:off x="454466" y="391832"/>
          <a:ext cx="4290479" cy="614327"/>
        </a:xfrm>
        <a:solidFill>
          <a:srgbClr val="0F5494"/>
        </a:solidFill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GB" sz="1400" b="1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STANDALONE DOCUMENT</a:t>
          </a:r>
          <a:endParaRPr lang="en-GB" sz="1400" b="1" dirty="0"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</dgm:t>
    </dgm:pt>
    <dgm:pt modelId="{91BBEC20-05E2-47B8-BEE8-57BCD59F2F8E}" type="parTrans" cxnId="{D8B5FE05-6F26-49C1-BEAA-1C767D284F59}">
      <dgm:prSet/>
      <dgm:spPr/>
      <dgm:t>
        <a:bodyPr/>
        <a:lstStyle/>
        <a:p>
          <a:endParaRPr lang="en-GB" sz="1400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F0BD3C2-70E6-4224-BD78-CBB373F16C68}" type="sibTrans" cxnId="{D8B5FE05-6F26-49C1-BEAA-1C767D284F59}">
      <dgm:prSet/>
      <dgm:spPr/>
      <dgm:t>
        <a:bodyPr/>
        <a:lstStyle/>
        <a:p>
          <a:endParaRPr lang="en-GB" sz="1400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B6BEFA0-B28D-4A25-B37E-B7266414F20C}">
      <dgm:prSet custT="1"/>
      <dgm:spPr>
        <a:xfrm>
          <a:off x="1638873" y="2088491"/>
          <a:ext cx="1982118" cy="1158133"/>
        </a:xfrm>
        <a:solidFill>
          <a:srgbClr val="0F5494"/>
        </a:solidFill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GB" sz="1400" b="1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Individual Documents</a:t>
          </a:r>
          <a:endParaRPr lang="en-GB" sz="1400" b="1" dirty="0"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</dgm:t>
    </dgm:pt>
    <dgm:pt modelId="{915A2AFE-566B-40CE-82D5-A82CED7E981B}" type="parTrans" cxnId="{F100E921-65F0-48B3-A4E9-99B2145DB161}">
      <dgm:prSet/>
      <dgm:spPr>
        <a:xfrm>
          <a:off x="1492306" y="1844682"/>
          <a:ext cx="146566" cy="822875"/>
        </a:xfrm>
      </dgm:spPr>
      <dgm:t>
        <a:bodyPr/>
        <a:lstStyle/>
        <a:p>
          <a:endParaRPr lang="en-GB" sz="1400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8F84D9-BAF0-42D5-B964-A68702AE2BC5}" type="sibTrans" cxnId="{F100E921-65F0-48B3-A4E9-99B2145DB161}">
      <dgm:prSet/>
      <dgm:spPr/>
      <dgm:t>
        <a:bodyPr/>
        <a:lstStyle/>
        <a:p>
          <a:endParaRPr lang="en-GB" sz="1400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D31BF8D-9040-45C1-B2B9-EB7A53AD2AF3}" type="pres">
      <dgm:prSet presAssocID="{A2C542E5-C12D-498E-B143-93B63DF087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0C14A205-1219-4856-B07E-D4D67CA8E695}" type="pres">
      <dgm:prSet presAssocID="{0356558B-D246-4535-8638-1060046A675B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6B4EEFE7-7E34-4968-BEC0-476A2880C74E}" type="pres">
      <dgm:prSet presAssocID="{0356558B-D246-4535-8638-1060046A675B}" presName="rootComposite1" presStyleCnt="0"/>
      <dgm:spPr/>
      <dgm:t>
        <a:bodyPr/>
        <a:lstStyle/>
        <a:p>
          <a:endParaRPr lang="en-GB"/>
        </a:p>
      </dgm:t>
    </dgm:pt>
    <dgm:pt modelId="{405690D4-05F3-4CED-AEBC-9FA416127756}" type="pres">
      <dgm:prSet presAssocID="{0356558B-D246-4535-8638-1060046A675B}" presName="rootText1" presStyleLbl="node0" presStyleIdx="0" presStyleCnt="1" custAng="10800000" custFlipVert="1" custScaleX="106784" custScaleY="54047" custLinFactNeighborX="4611" custLinFactNeighborY="2700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67E639AB-4D3E-4E98-A4A0-87CF6A7BA499}" type="pres">
      <dgm:prSet presAssocID="{0356558B-D246-4535-8638-1060046A675B}" presName="rootConnector1" presStyleLbl="node1" presStyleIdx="0" presStyleCnt="0"/>
      <dgm:spPr/>
      <dgm:t>
        <a:bodyPr/>
        <a:lstStyle/>
        <a:p>
          <a:endParaRPr lang="en-GB"/>
        </a:p>
      </dgm:t>
    </dgm:pt>
    <dgm:pt modelId="{39F3B065-3BA8-45F1-AF57-D5CB168FA083}" type="pres">
      <dgm:prSet presAssocID="{0356558B-D246-4535-8638-1060046A675B}" presName="hierChild2" presStyleCnt="0"/>
      <dgm:spPr/>
      <dgm:t>
        <a:bodyPr/>
        <a:lstStyle/>
        <a:p>
          <a:endParaRPr lang="en-GB"/>
        </a:p>
      </dgm:t>
    </dgm:pt>
    <dgm:pt modelId="{765E4DDF-47C6-422F-B68D-EBB987D11D42}" type="pres">
      <dgm:prSet presAssocID="{709F2334-4E39-436E-A4C9-0A1DD5036044}" presName="Name37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9780" y="0"/>
              </a:lnTo>
              <a:lnTo>
                <a:pt x="49780" y="235917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39256A26-C9FD-468C-BD6F-4DA6DCBECDEA}" type="pres">
      <dgm:prSet presAssocID="{FEF0BC1B-0D0B-416D-A268-6FAA142BC9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081434EA-1063-42A5-85F7-A8252D6FE3BD}" type="pres">
      <dgm:prSet presAssocID="{FEF0BC1B-0D0B-416D-A268-6FAA142BC9B8}" presName="rootComposite" presStyleCnt="0"/>
      <dgm:spPr/>
      <dgm:t>
        <a:bodyPr/>
        <a:lstStyle/>
        <a:p>
          <a:endParaRPr lang="en-GB"/>
        </a:p>
      </dgm:t>
    </dgm:pt>
    <dgm:pt modelId="{9F6B2F11-73ED-4ACA-8854-69828286B1E1}" type="pres">
      <dgm:prSet presAssocID="{FEF0BC1B-0D0B-416D-A268-6FAA142BC9B8}" presName="rootText" presStyleLbl="node2" presStyleIdx="0" presStyleCnt="1" custScaleX="90471" custScaleY="32990" custLinFactNeighborX="4584" custLinFactNeighborY="413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1A48EE37-37CE-42BA-A492-C957CFF0F0E7}" type="pres">
      <dgm:prSet presAssocID="{FEF0BC1B-0D0B-416D-A268-6FAA142BC9B8}" presName="rootConnector" presStyleLbl="node2" presStyleIdx="0" presStyleCnt="1"/>
      <dgm:spPr/>
      <dgm:t>
        <a:bodyPr/>
        <a:lstStyle/>
        <a:p>
          <a:endParaRPr lang="en-GB"/>
        </a:p>
      </dgm:t>
    </dgm:pt>
    <dgm:pt modelId="{A093F1A6-8773-4155-85B2-3BDA510E475E}" type="pres">
      <dgm:prSet presAssocID="{FEF0BC1B-0D0B-416D-A268-6FAA142BC9B8}" presName="hierChild4" presStyleCnt="0"/>
      <dgm:spPr/>
      <dgm:t>
        <a:bodyPr/>
        <a:lstStyle/>
        <a:p>
          <a:endParaRPr lang="en-GB"/>
        </a:p>
      </dgm:t>
    </dgm:pt>
    <dgm:pt modelId="{E7A4D797-C3BB-4869-AF9F-2ED31394DB87}" type="pres">
      <dgm:prSet presAssocID="{915A2AFE-566B-40CE-82D5-A82CED7E981B}" presName="Name37" presStyleLbl="parChTrans1D3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875"/>
              </a:lnTo>
              <a:lnTo>
                <a:pt x="146566" y="822875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887F267B-F533-4A6C-862A-F281FB3A0B2A}" type="pres">
      <dgm:prSet presAssocID="{8B6BEFA0-B28D-4A25-B37E-B7266414F2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B2107FF3-9015-4BC8-A9F2-E7C19CF60176}" type="pres">
      <dgm:prSet presAssocID="{8B6BEFA0-B28D-4A25-B37E-B7266414F20C}" presName="rootComposite" presStyleCnt="0"/>
      <dgm:spPr/>
      <dgm:t>
        <a:bodyPr/>
        <a:lstStyle/>
        <a:p>
          <a:endParaRPr lang="en-GB"/>
        </a:p>
      </dgm:t>
    </dgm:pt>
    <dgm:pt modelId="{14222D87-818E-4D90-95FB-F749345AB8B9}" type="pres">
      <dgm:prSet presAssocID="{8B6BEFA0-B28D-4A25-B37E-B7266414F20C}" presName="rootText" presStyleLbl="node3" presStyleIdx="0" presStyleCnt="1" custScaleX="63447" custScaleY="40164" custLinFactNeighborX="-4483" custLinFactNeighborY="-963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3B3C01D6-C42D-4D2F-9E3F-D4B6F45DA336}" type="pres">
      <dgm:prSet presAssocID="{8B6BEFA0-B28D-4A25-B37E-B7266414F20C}" presName="rootConnector" presStyleLbl="node3" presStyleIdx="0" presStyleCnt="1"/>
      <dgm:spPr/>
      <dgm:t>
        <a:bodyPr/>
        <a:lstStyle/>
        <a:p>
          <a:endParaRPr lang="en-GB"/>
        </a:p>
      </dgm:t>
    </dgm:pt>
    <dgm:pt modelId="{41F57A67-6BB9-417C-BC9C-1F8BCA27FAF7}" type="pres">
      <dgm:prSet presAssocID="{8B6BEFA0-B28D-4A25-B37E-B7266414F20C}" presName="hierChild4" presStyleCnt="0"/>
      <dgm:spPr/>
      <dgm:t>
        <a:bodyPr/>
        <a:lstStyle/>
        <a:p>
          <a:endParaRPr lang="en-GB"/>
        </a:p>
      </dgm:t>
    </dgm:pt>
    <dgm:pt modelId="{B7478897-5361-4E99-92DE-8A2A48D8FE2C}" type="pres">
      <dgm:prSet presAssocID="{8B6BEFA0-B28D-4A25-B37E-B7266414F20C}" presName="hierChild5" presStyleCnt="0"/>
      <dgm:spPr/>
      <dgm:t>
        <a:bodyPr/>
        <a:lstStyle/>
        <a:p>
          <a:endParaRPr lang="en-GB"/>
        </a:p>
      </dgm:t>
    </dgm:pt>
    <dgm:pt modelId="{F3E0F914-8822-49E5-A975-DF41C24D7B4A}" type="pres">
      <dgm:prSet presAssocID="{FEF0BC1B-0D0B-416D-A268-6FAA142BC9B8}" presName="hierChild5" presStyleCnt="0"/>
      <dgm:spPr/>
      <dgm:t>
        <a:bodyPr/>
        <a:lstStyle/>
        <a:p>
          <a:endParaRPr lang="en-GB"/>
        </a:p>
      </dgm:t>
    </dgm:pt>
    <dgm:pt modelId="{3AD9D1F8-6A36-4AA1-9B0B-3A684BB9E7EB}" type="pres">
      <dgm:prSet presAssocID="{0356558B-D246-4535-8638-1060046A675B}" presName="hierChild3" presStyleCnt="0"/>
      <dgm:spPr/>
      <dgm:t>
        <a:bodyPr/>
        <a:lstStyle/>
        <a:p>
          <a:endParaRPr lang="en-GB"/>
        </a:p>
      </dgm:t>
    </dgm:pt>
  </dgm:ptLst>
  <dgm:cxnLst>
    <dgm:cxn modelId="{F100E921-65F0-48B3-A4E9-99B2145DB161}" srcId="{FEF0BC1B-0D0B-416D-A268-6FAA142BC9B8}" destId="{8B6BEFA0-B28D-4A25-B37E-B7266414F20C}" srcOrd="0" destOrd="0" parTransId="{915A2AFE-566B-40CE-82D5-A82CED7E981B}" sibTransId="{F18F84D9-BAF0-42D5-B964-A68702AE2BC5}"/>
    <dgm:cxn modelId="{B3B9C897-C660-4C99-97CD-CAF862A6F66E}" type="presOf" srcId="{709F2334-4E39-436E-A4C9-0A1DD5036044}" destId="{765E4DDF-47C6-422F-B68D-EBB987D11D42}" srcOrd="0" destOrd="0" presId="urn:microsoft.com/office/officeart/2005/8/layout/orgChart1"/>
    <dgm:cxn modelId="{B044F787-1407-443E-9D15-C69FEA284CDF}" type="presOf" srcId="{0356558B-D246-4535-8638-1060046A675B}" destId="{405690D4-05F3-4CED-AEBC-9FA416127756}" srcOrd="0" destOrd="0" presId="urn:microsoft.com/office/officeart/2005/8/layout/orgChart1"/>
    <dgm:cxn modelId="{757944D5-965C-426A-B667-4FDE5E2FE7D3}" type="presOf" srcId="{8B6BEFA0-B28D-4A25-B37E-B7266414F20C}" destId="{3B3C01D6-C42D-4D2F-9E3F-D4B6F45DA336}" srcOrd="1" destOrd="0" presId="urn:microsoft.com/office/officeart/2005/8/layout/orgChart1"/>
    <dgm:cxn modelId="{E5A30A62-D08D-4E37-ABD2-39D33F3F7501}" type="presOf" srcId="{0356558B-D246-4535-8638-1060046A675B}" destId="{67E639AB-4D3E-4E98-A4A0-87CF6A7BA499}" srcOrd="1" destOrd="0" presId="urn:microsoft.com/office/officeart/2005/8/layout/orgChart1"/>
    <dgm:cxn modelId="{B04F8E3C-FA05-4CD1-BD6F-275B907CC2C6}" srcId="{0356558B-D246-4535-8638-1060046A675B}" destId="{FEF0BC1B-0D0B-416D-A268-6FAA142BC9B8}" srcOrd="0" destOrd="0" parTransId="{709F2334-4E39-436E-A4C9-0A1DD5036044}" sibTransId="{B40BE5CA-DB28-4089-8C34-22488A20D94B}"/>
    <dgm:cxn modelId="{491F323F-19E3-4568-8989-49E19EA8AA4D}" type="presOf" srcId="{915A2AFE-566B-40CE-82D5-A82CED7E981B}" destId="{E7A4D797-C3BB-4869-AF9F-2ED31394DB87}" srcOrd="0" destOrd="0" presId="urn:microsoft.com/office/officeart/2005/8/layout/orgChart1"/>
    <dgm:cxn modelId="{F93BF929-4D0C-4A54-A0AD-9602F95BE88E}" type="presOf" srcId="{A2C542E5-C12D-498E-B143-93B63DF087BB}" destId="{3D31BF8D-9040-45C1-B2B9-EB7A53AD2AF3}" srcOrd="0" destOrd="0" presId="urn:microsoft.com/office/officeart/2005/8/layout/orgChart1"/>
    <dgm:cxn modelId="{1996CF2B-63C1-43D1-9313-1EE79ADAF6F2}" type="presOf" srcId="{8B6BEFA0-B28D-4A25-B37E-B7266414F20C}" destId="{14222D87-818E-4D90-95FB-F749345AB8B9}" srcOrd="0" destOrd="0" presId="urn:microsoft.com/office/officeart/2005/8/layout/orgChart1"/>
    <dgm:cxn modelId="{758D02EA-9139-43E6-80FF-31D30C1D0C82}" type="presOf" srcId="{FEF0BC1B-0D0B-416D-A268-6FAA142BC9B8}" destId="{1A48EE37-37CE-42BA-A492-C957CFF0F0E7}" srcOrd="1" destOrd="0" presId="urn:microsoft.com/office/officeart/2005/8/layout/orgChart1"/>
    <dgm:cxn modelId="{11D25BC5-18A9-4E47-B788-035ED3BFE632}" type="presOf" srcId="{FEF0BC1B-0D0B-416D-A268-6FAA142BC9B8}" destId="{9F6B2F11-73ED-4ACA-8854-69828286B1E1}" srcOrd="0" destOrd="0" presId="urn:microsoft.com/office/officeart/2005/8/layout/orgChart1"/>
    <dgm:cxn modelId="{D8B5FE05-6F26-49C1-BEAA-1C767D284F59}" srcId="{A2C542E5-C12D-498E-B143-93B63DF087BB}" destId="{0356558B-D246-4535-8638-1060046A675B}" srcOrd="0" destOrd="0" parTransId="{91BBEC20-05E2-47B8-BEE8-57BCD59F2F8E}" sibTransId="{AF0BD3C2-70E6-4224-BD78-CBB373F16C68}"/>
    <dgm:cxn modelId="{C087178F-B265-4A6A-B410-7296C952DC9E}" type="presParOf" srcId="{3D31BF8D-9040-45C1-B2B9-EB7A53AD2AF3}" destId="{0C14A205-1219-4856-B07E-D4D67CA8E695}" srcOrd="0" destOrd="0" presId="urn:microsoft.com/office/officeart/2005/8/layout/orgChart1"/>
    <dgm:cxn modelId="{C38659A4-7559-4386-96B7-C2C3E5D7DCC6}" type="presParOf" srcId="{0C14A205-1219-4856-B07E-D4D67CA8E695}" destId="{6B4EEFE7-7E34-4968-BEC0-476A2880C74E}" srcOrd="0" destOrd="0" presId="urn:microsoft.com/office/officeart/2005/8/layout/orgChart1"/>
    <dgm:cxn modelId="{7B05339B-FD98-4B2B-AA31-37793180A417}" type="presParOf" srcId="{6B4EEFE7-7E34-4968-BEC0-476A2880C74E}" destId="{405690D4-05F3-4CED-AEBC-9FA416127756}" srcOrd="0" destOrd="0" presId="urn:microsoft.com/office/officeart/2005/8/layout/orgChart1"/>
    <dgm:cxn modelId="{7FB8510F-7B9D-4D33-8FB7-9A103AA76DC1}" type="presParOf" srcId="{6B4EEFE7-7E34-4968-BEC0-476A2880C74E}" destId="{67E639AB-4D3E-4E98-A4A0-87CF6A7BA499}" srcOrd="1" destOrd="0" presId="urn:microsoft.com/office/officeart/2005/8/layout/orgChart1"/>
    <dgm:cxn modelId="{4A960073-5143-4C73-B419-11B2E21F8A3F}" type="presParOf" srcId="{0C14A205-1219-4856-B07E-D4D67CA8E695}" destId="{39F3B065-3BA8-45F1-AF57-D5CB168FA083}" srcOrd="1" destOrd="0" presId="urn:microsoft.com/office/officeart/2005/8/layout/orgChart1"/>
    <dgm:cxn modelId="{9374CF0C-1AD5-42C5-AFE9-6D5691041037}" type="presParOf" srcId="{39F3B065-3BA8-45F1-AF57-D5CB168FA083}" destId="{765E4DDF-47C6-422F-B68D-EBB987D11D42}" srcOrd="0" destOrd="0" presId="urn:microsoft.com/office/officeart/2005/8/layout/orgChart1"/>
    <dgm:cxn modelId="{81ED9B99-60EB-48D6-8642-7E5C80F049AC}" type="presParOf" srcId="{39F3B065-3BA8-45F1-AF57-D5CB168FA083}" destId="{39256A26-C9FD-468C-BD6F-4DA6DCBECDEA}" srcOrd="1" destOrd="0" presId="urn:microsoft.com/office/officeart/2005/8/layout/orgChart1"/>
    <dgm:cxn modelId="{2C0F3E67-4776-4CE3-9D64-9DEE49E52E45}" type="presParOf" srcId="{39256A26-C9FD-468C-BD6F-4DA6DCBECDEA}" destId="{081434EA-1063-42A5-85F7-A8252D6FE3BD}" srcOrd="0" destOrd="0" presId="urn:microsoft.com/office/officeart/2005/8/layout/orgChart1"/>
    <dgm:cxn modelId="{4C3077DE-8461-4990-A6E6-B0F31EEC211F}" type="presParOf" srcId="{081434EA-1063-42A5-85F7-A8252D6FE3BD}" destId="{9F6B2F11-73ED-4ACA-8854-69828286B1E1}" srcOrd="0" destOrd="0" presId="urn:microsoft.com/office/officeart/2005/8/layout/orgChart1"/>
    <dgm:cxn modelId="{7ADE16A4-1E00-4052-99AE-74F6AD8337E9}" type="presParOf" srcId="{081434EA-1063-42A5-85F7-A8252D6FE3BD}" destId="{1A48EE37-37CE-42BA-A492-C957CFF0F0E7}" srcOrd="1" destOrd="0" presId="urn:microsoft.com/office/officeart/2005/8/layout/orgChart1"/>
    <dgm:cxn modelId="{192CFBBD-A78B-4185-92FF-BBA9DD912E64}" type="presParOf" srcId="{39256A26-C9FD-468C-BD6F-4DA6DCBECDEA}" destId="{A093F1A6-8773-4155-85B2-3BDA510E475E}" srcOrd="1" destOrd="0" presId="urn:microsoft.com/office/officeart/2005/8/layout/orgChart1"/>
    <dgm:cxn modelId="{71FDCAB5-1BBA-4BF7-8C28-A95E415D0462}" type="presParOf" srcId="{A093F1A6-8773-4155-85B2-3BDA510E475E}" destId="{E7A4D797-C3BB-4869-AF9F-2ED31394DB87}" srcOrd="0" destOrd="0" presId="urn:microsoft.com/office/officeart/2005/8/layout/orgChart1"/>
    <dgm:cxn modelId="{C5882D98-DF72-45A0-8FF3-BC57B1C47E49}" type="presParOf" srcId="{A093F1A6-8773-4155-85B2-3BDA510E475E}" destId="{887F267B-F533-4A6C-862A-F281FB3A0B2A}" srcOrd="1" destOrd="0" presId="urn:microsoft.com/office/officeart/2005/8/layout/orgChart1"/>
    <dgm:cxn modelId="{AD6DDB79-DE72-4539-8C8E-F9E84B510FFE}" type="presParOf" srcId="{887F267B-F533-4A6C-862A-F281FB3A0B2A}" destId="{B2107FF3-9015-4BC8-A9F2-E7C19CF60176}" srcOrd="0" destOrd="0" presId="urn:microsoft.com/office/officeart/2005/8/layout/orgChart1"/>
    <dgm:cxn modelId="{6FDBCF78-D416-48B3-9AC8-ACB4F6D8459F}" type="presParOf" srcId="{B2107FF3-9015-4BC8-A9F2-E7C19CF60176}" destId="{14222D87-818E-4D90-95FB-F749345AB8B9}" srcOrd="0" destOrd="0" presId="urn:microsoft.com/office/officeart/2005/8/layout/orgChart1"/>
    <dgm:cxn modelId="{B2EB2A8C-C680-4502-B460-BDBB95BE9868}" type="presParOf" srcId="{B2107FF3-9015-4BC8-A9F2-E7C19CF60176}" destId="{3B3C01D6-C42D-4D2F-9E3F-D4B6F45DA336}" srcOrd="1" destOrd="0" presId="urn:microsoft.com/office/officeart/2005/8/layout/orgChart1"/>
    <dgm:cxn modelId="{F857482C-06B0-4B05-A697-9C001F521AA3}" type="presParOf" srcId="{887F267B-F533-4A6C-862A-F281FB3A0B2A}" destId="{41F57A67-6BB9-417C-BC9C-1F8BCA27FAF7}" srcOrd="1" destOrd="0" presId="urn:microsoft.com/office/officeart/2005/8/layout/orgChart1"/>
    <dgm:cxn modelId="{40428EC9-B2B7-4EB4-B4E2-B666D286A29A}" type="presParOf" srcId="{887F267B-F533-4A6C-862A-F281FB3A0B2A}" destId="{B7478897-5361-4E99-92DE-8A2A48D8FE2C}" srcOrd="2" destOrd="0" presId="urn:microsoft.com/office/officeart/2005/8/layout/orgChart1"/>
    <dgm:cxn modelId="{C176E9B9-2E37-43A5-BDC7-419D83A0D698}" type="presParOf" srcId="{39256A26-C9FD-468C-BD6F-4DA6DCBECDEA}" destId="{F3E0F914-8822-49E5-A975-DF41C24D7B4A}" srcOrd="2" destOrd="0" presId="urn:microsoft.com/office/officeart/2005/8/layout/orgChart1"/>
    <dgm:cxn modelId="{39A974F0-DE37-4885-97E8-DFC0D937BE49}" type="presParOf" srcId="{0C14A205-1219-4856-B07E-D4D67CA8E695}" destId="{3AD9D1F8-6A36-4AA1-9B0B-3A684BB9E7EB}" srcOrd="2" destOrd="0" presId="urn:microsoft.com/office/officeart/2005/8/layout/orgChart1"/>
  </dgm:cxnLst>
  <dgm:bg>
    <a:effectLst>
      <a:glow rad="63500">
        <a:schemeClr val="accent4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7943E0-F94C-46E8-884C-F49934C918E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BFF8D4-8EE9-4B50-A53D-B09446D73422}">
      <dgm:prSet phldrT="[Text]" custT="1"/>
      <dgm:spPr>
        <a:xfrm>
          <a:off x="260025" y="1137"/>
          <a:ext cx="2437595" cy="97503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9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Integral</a:t>
          </a:r>
        </a:p>
      </dgm:t>
    </dgm:pt>
    <dgm:pt modelId="{A25B6F70-C051-4297-90F4-CF9D62A8DEEC}" type="parTrans" cxnId="{078C9D8D-6CF1-44A3-8D2B-7D0267B4237E}">
      <dgm:prSet/>
      <dgm:spPr/>
      <dgm:t>
        <a:bodyPr/>
        <a:lstStyle/>
        <a:p>
          <a:endParaRPr lang="en-GB"/>
        </a:p>
      </dgm:t>
    </dgm:pt>
    <dgm:pt modelId="{3567452F-F4C3-4D83-A1E1-5B7E2FB974CF}" type="sibTrans" cxnId="{078C9D8D-6CF1-44A3-8D2B-7D0267B4237E}">
      <dgm:prSet/>
      <dgm:spPr/>
      <dgm:t>
        <a:bodyPr/>
        <a:lstStyle/>
        <a:p>
          <a:endParaRPr lang="en-GB"/>
        </a:p>
      </dgm:t>
    </dgm:pt>
    <dgm:pt modelId="{B89D7EDD-DC04-4863-8F92-BA1DC232391E}">
      <dgm:prSet phldrT="[Text]" custT="1"/>
      <dgm:spPr>
        <a:xfrm>
          <a:off x="2380733" y="84015"/>
          <a:ext cx="2023204" cy="809281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800" b="0" i="0" dirty="0" smtClean="0"/>
            <a:t>Report of the ex-ante evaluation</a:t>
          </a:r>
          <a:endParaRPr lang="en-GB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23894A0-D064-4A63-A37D-12FB1B8743E5}" type="parTrans" cxnId="{EC515BED-8474-4697-9088-2E95F0D1A392}">
      <dgm:prSet/>
      <dgm:spPr/>
      <dgm:t>
        <a:bodyPr/>
        <a:lstStyle/>
        <a:p>
          <a:endParaRPr lang="en-GB"/>
        </a:p>
      </dgm:t>
    </dgm:pt>
    <dgm:pt modelId="{E0880372-20B6-4912-8D26-E45F59FF7B2D}" type="sibTrans" cxnId="{EC515BED-8474-4697-9088-2E95F0D1A392}">
      <dgm:prSet/>
      <dgm:spPr/>
      <dgm:t>
        <a:bodyPr/>
        <a:lstStyle/>
        <a:p>
          <a:endParaRPr lang="en-GB"/>
        </a:p>
      </dgm:t>
    </dgm:pt>
    <dgm:pt modelId="{6F86B00A-8239-4E73-8F52-1C423C3A5830}">
      <dgm:prSet phldrT="[Text]" custT="1"/>
      <dgm:spPr>
        <a:xfrm>
          <a:off x="4120689" y="84015"/>
          <a:ext cx="2023204" cy="809281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Created/ Validated/ Returned</a:t>
          </a:r>
        </a:p>
      </dgm:t>
    </dgm:pt>
    <dgm:pt modelId="{D14F74CC-D109-4D12-A0F0-282C4050D852}" type="parTrans" cxnId="{325E8F2F-F33A-453B-A2A5-EFE64BF8546E}">
      <dgm:prSet/>
      <dgm:spPr/>
      <dgm:t>
        <a:bodyPr/>
        <a:lstStyle/>
        <a:p>
          <a:endParaRPr lang="en-GB"/>
        </a:p>
      </dgm:t>
    </dgm:pt>
    <dgm:pt modelId="{EC3346FA-C535-414B-8360-759DE89AB2EE}" type="sibTrans" cxnId="{325E8F2F-F33A-453B-A2A5-EFE64BF8546E}">
      <dgm:prSet/>
      <dgm:spPr/>
      <dgm:t>
        <a:bodyPr/>
        <a:lstStyle/>
        <a:p>
          <a:endParaRPr lang="en-GB"/>
        </a:p>
      </dgm:t>
    </dgm:pt>
    <dgm:pt modelId="{D01E6E3F-D666-4871-BD2A-63AE6B17178F}">
      <dgm:prSet phldrT="[Text]"/>
      <dgm:spPr>
        <a:xfrm>
          <a:off x="260025" y="2224224"/>
          <a:ext cx="2437595" cy="97503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Referential</a:t>
          </a:r>
        </a:p>
      </dgm:t>
    </dgm:pt>
    <dgm:pt modelId="{550689C9-84FA-4E7E-A640-C573BE41BBCC}" type="parTrans" cxnId="{C26753CE-3A8E-43C9-A925-9092C4A396E7}">
      <dgm:prSet/>
      <dgm:spPr/>
      <dgm:t>
        <a:bodyPr/>
        <a:lstStyle/>
        <a:p>
          <a:endParaRPr lang="en-GB"/>
        </a:p>
      </dgm:t>
    </dgm:pt>
    <dgm:pt modelId="{11FA2DE3-D944-4B72-9102-023D20A9D0C8}" type="sibTrans" cxnId="{C26753CE-3A8E-43C9-A925-9092C4A396E7}">
      <dgm:prSet/>
      <dgm:spPr/>
      <dgm:t>
        <a:bodyPr/>
        <a:lstStyle/>
        <a:p>
          <a:endParaRPr lang="en-GB"/>
        </a:p>
      </dgm:t>
    </dgm:pt>
    <dgm:pt modelId="{0A8B1F9E-FC59-4FC5-A8F7-728B32B1633D}">
      <dgm:prSet phldrT="[Text]" custT="1"/>
      <dgm:spPr>
        <a:xfrm>
          <a:off x="2380733" y="2307102"/>
          <a:ext cx="2023204" cy="809281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Other MS Document</a:t>
          </a:r>
        </a:p>
      </dgm:t>
    </dgm:pt>
    <dgm:pt modelId="{DD84D41B-8F7F-4825-99F7-59B2FEA1A214}" type="parTrans" cxnId="{A136FA4C-AE5D-4537-BBD0-5320CC39767D}">
      <dgm:prSet/>
      <dgm:spPr/>
      <dgm:t>
        <a:bodyPr/>
        <a:lstStyle/>
        <a:p>
          <a:endParaRPr lang="en-GB"/>
        </a:p>
      </dgm:t>
    </dgm:pt>
    <dgm:pt modelId="{51B2D64F-0D58-4A7E-9C4E-CBF5E0745740}" type="sibTrans" cxnId="{A136FA4C-AE5D-4537-BBD0-5320CC39767D}">
      <dgm:prSet/>
      <dgm:spPr/>
      <dgm:t>
        <a:bodyPr/>
        <a:lstStyle/>
        <a:p>
          <a:endParaRPr lang="en-GB"/>
        </a:p>
      </dgm:t>
    </dgm:pt>
    <dgm:pt modelId="{6D1F7D64-2AFD-4B6D-9116-90962F057DCE}">
      <dgm:prSet phldrT="[Text]" custT="1"/>
      <dgm:spPr>
        <a:xfrm>
          <a:off x="4120689" y="2307102"/>
          <a:ext cx="2023204" cy="809281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Any Status</a:t>
          </a:r>
        </a:p>
      </dgm:t>
    </dgm:pt>
    <dgm:pt modelId="{30226F6E-9236-4AA9-A789-2C5354A16103}" type="parTrans" cxnId="{A3089317-21A8-47D3-8F58-FC2477313E91}">
      <dgm:prSet/>
      <dgm:spPr/>
      <dgm:t>
        <a:bodyPr/>
        <a:lstStyle/>
        <a:p>
          <a:endParaRPr lang="en-GB"/>
        </a:p>
      </dgm:t>
    </dgm:pt>
    <dgm:pt modelId="{5F147C25-33DD-4611-A52D-D5AB35732896}" type="sibTrans" cxnId="{A3089317-21A8-47D3-8F58-FC2477313E91}">
      <dgm:prSet/>
      <dgm:spPr/>
      <dgm:t>
        <a:bodyPr/>
        <a:lstStyle/>
        <a:p>
          <a:endParaRPr lang="en-GB"/>
        </a:p>
      </dgm:t>
    </dgm:pt>
    <dgm:pt modelId="{3BED5E7B-8669-4118-A811-92618D77FE6F}">
      <dgm:prSet phldrT="[Text]" custT="1"/>
      <dgm:spPr>
        <a:xfrm>
          <a:off x="5860645" y="2307102"/>
          <a:ext cx="2023204" cy="809281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Click on 'Send Official Doc'</a:t>
          </a:r>
        </a:p>
      </dgm:t>
    </dgm:pt>
    <dgm:pt modelId="{F3D341CA-1431-4912-922E-79AF688E79B5}" type="parTrans" cxnId="{BD815346-A54A-4FA4-A092-08A969F573B0}">
      <dgm:prSet/>
      <dgm:spPr/>
      <dgm:t>
        <a:bodyPr/>
        <a:lstStyle/>
        <a:p>
          <a:endParaRPr lang="en-GB"/>
        </a:p>
      </dgm:t>
    </dgm:pt>
    <dgm:pt modelId="{CEB2B187-AF27-4F4C-8935-52CCA1AAF4AD}" type="sibTrans" cxnId="{BD815346-A54A-4FA4-A092-08A969F573B0}">
      <dgm:prSet/>
      <dgm:spPr/>
      <dgm:t>
        <a:bodyPr/>
        <a:lstStyle/>
        <a:p>
          <a:endParaRPr lang="en-GB"/>
        </a:p>
      </dgm:t>
    </dgm:pt>
    <dgm:pt modelId="{D073A3C3-E196-426F-859D-9A30FAEFBB29}">
      <dgm:prSet phldrT="[Text]" custT="1"/>
      <dgm:spPr>
        <a:xfrm>
          <a:off x="5860645" y="84015"/>
          <a:ext cx="2023204" cy="809281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Send </a:t>
          </a:r>
          <a:r>
            <a:rPr lang="en-GB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(OP)</a:t>
          </a:r>
          <a:endParaRPr lang="en-GB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38662C8-75F5-4C55-9496-0BEBD7D9CD6D}" type="parTrans" cxnId="{81B37934-4024-499A-895B-296779D93604}">
      <dgm:prSet/>
      <dgm:spPr/>
      <dgm:t>
        <a:bodyPr/>
        <a:lstStyle/>
        <a:p>
          <a:endParaRPr lang="en-GB"/>
        </a:p>
      </dgm:t>
    </dgm:pt>
    <dgm:pt modelId="{4CF120D2-61BF-4B0B-9876-6118FC54176D}" type="sibTrans" cxnId="{81B37934-4024-499A-895B-296779D93604}">
      <dgm:prSet/>
      <dgm:spPr/>
      <dgm:t>
        <a:bodyPr/>
        <a:lstStyle/>
        <a:p>
          <a:endParaRPr lang="en-GB"/>
        </a:p>
      </dgm:t>
    </dgm:pt>
    <dgm:pt modelId="{C073A47B-76D3-4128-BA75-53DD76C9D996}" type="pres">
      <dgm:prSet presAssocID="{AF7943E0-F94C-46E8-884C-F49934C918E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EBDE2F0-A58D-410C-95D5-4258C61D550F}" type="pres">
      <dgm:prSet presAssocID="{2ABFF8D4-8EE9-4B50-A53D-B09446D73422}" presName="horFlow" presStyleCnt="0"/>
      <dgm:spPr/>
    </dgm:pt>
    <dgm:pt modelId="{EEAF5E23-4D8E-46DF-BFDF-AEA15D63619A}" type="pres">
      <dgm:prSet presAssocID="{2ABFF8D4-8EE9-4B50-A53D-B09446D73422}" presName="bigChev" presStyleLbl="node1" presStyleIdx="0" presStyleCnt="2" custScaleX="84691"/>
      <dgm:spPr>
        <a:prstGeom prst="chevron">
          <a:avLst/>
        </a:prstGeom>
      </dgm:spPr>
      <dgm:t>
        <a:bodyPr/>
        <a:lstStyle/>
        <a:p>
          <a:endParaRPr lang="en-GB"/>
        </a:p>
      </dgm:t>
    </dgm:pt>
    <dgm:pt modelId="{0FACFB27-1852-4B3D-88BE-AB08E083D01D}" type="pres">
      <dgm:prSet presAssocID="{723894A0-D064-4A63-A37D-12FB1B8743E5}" presName="parTrans" presStyleCnt="0"/>
      <dgm:spPr/>
    </dgm:pt>
    <dgm:pt modelId="{5710F525-8768-4D79-98AE-A86763280A81}" type="pres">
      <dgm:prSet presAssocID="{B89D7EDD-DC04-4863-8F92-BA1DC232391E}" presName="node" presStyleLbl="alignAccFollowNode1" presStyleIdx="0" presStyleCnt="6" custScaleX="18489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GB"/>
        </a:p>
      </dgm:t>
    </dgm:pt>
    <dgm:pt modelId="{F188E0BF-17CB-463F-B28C-AB2BAFC6D6D2}" type="pres">
      <dgm:prSet presAssocID="{E0880372-20B6-4912-8D26-E45F59FF7B2D}" presName="sibTrans" presStyleCnt="0"/>
      <dgm:spPr/>
    </dgm:pt>
    <dgm:pt modelId="{C07A2681-8719-42BC-8A78-82206A9ED965}" type="pres">
      <dgm:prSet presAssocID="{6F86B00A-8239-4E73-8F52-1C423C3A5830}" presName="node" presStyleLbl="alignAccFollowNode1" presStyleIdx="1" presStyleCnt="6" custScaleX="173457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GB"/>
        </a:p>
      </dgm:t>
    </dgm:pt>
    <dgm:pt modelId="{44BA19DE-362A-4FCB-A2D5-2E0867028A20}" type="pres">
      <dgm:prSet presAssocID="{EC3346FA-C535-414B-8360-759DE89AB2EE}" presName="sibTrans" presStyleCnt="0"/>
      <dgm:spPr/>
    </dgm:pt>
    <dgm:pt modelId="{087AE54E-46C0-46BF-A34A-1D386727A9D8}" type="pres">
      <dgm:prSet presAssocID="{D073A3C3-E196-426F-859D-9A30FAEFBB29}" presName="node" presStyleLbl="alignAccFollowNode1" presStyleIdx="2" presStyleCnt="6" custScaleX="141689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GB"/>
        </a:p>
      </dgm:t>
    </dgm:pt>
    <dgm:pt modelId="{90BD25BC-6910-4406-8742-0393A3F4E555}" type="pres">
      <dgm:prSet presAssocID="{2ABFF8D4-8EE9-4B50-A53D-B09446D73422}" presName="vSp" presStyleCnt="0"/>
      <dgm:spPr/>
    </dgm:pt>
    <dgm:pt modelId="{71D04559-1E37-45A1-BFC4-D0829E89E575}" type="pres">
      <dgm:prSet presAssocID="{D01E6E3F-D666-4871-BD2A-63AE6B17178F}" presName="horFlow" presStyleCnt="0"/>
      <dgm:spPr/>
    </dgm:pt>
    <dgm:pt modelId="{817F15FF-C155-4F5B-BBA6-E52A13DB1AB8}" type="pres">
      <dgm:prSet presAssocID="{D01E6E3F-D666-4871-BD2A-63AE6B17178F}" presName="bigChev" presStyleLbl="node1" presStyleIdx="1" presStyleCnt="2"/>
      <dgm:spPr>
        <a:prstGeom prst="chevron">
          <a:avLst/>
        </a:prstGeom>
      </dgm:spPr>
      <dgm:t>
        <a:bodyPr/>
        <a:lstStyle/>
        <a:p>
          <a:endParaRPr lang="en-GB"/>
        </a:p>
      </dgm:t>
    </dgm:pt>
    <dgm:pt modelId="{C653F034-526B-4190-831F-11C1161929F3}" type="pres">
      <dgm:prSet presAssocID="{DD84D41B-8F7F-4825-99F7-59B2FEA1A214}" presName="parTrans" presStyleCnt="0"/>
      <dgm:spPr/>
    </dgm:pt>
    <dgm:pt modelId="{3989DDBD-1268-429F-B138-45909259A644}" type="pres">
      <dgm:prSet presAssocID="{0A8B1F9E-FC59-4FC5-A8F7-728B32B1633D}" presName="node" presStyleLbl="alignAccFollowNode1" presStyleIdx="3" presStyleCnt="6" custScaleX="158567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GB"/>
        </a:p>
      </dgm:t>
    </dgm:pt>
    <dgm:pt modelId="{0E77A147-E6C7-4AF2-92FC-8AE9AB0DCC2C}" type="pres">
      <dgm:prSet presAssocID="{51B2D64F-0D58-4A7E-9C4E-CBF5E0745740}" presName="sibTrans" presStyleCnt="0"/>
      <dgm:spPr/>
    </dgm:pt>
    <dgm:pt modelId="{76F6A8E0-226E-424D-BFA2-2AFEEE03DD58}" type="pres">
      <dgm:prSet presAssocID="{6D1F7D64-2AFD-4B6D-9116-90962F057DCE}" presName="node" presStyleLbl="alignAccFollowNode1" presStyleIdx="4" presStyleCnt="6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GB"/>
        </a:p>
      </dgm:t>
    </dgm:pt>
    <dgm:pt modelId="{75480CC3-973A-4FCB-8F89-769E819DCC22}" type="pres">
      <dgm:prSet presAssocID="{5F147C25-33DD-4611-A52D-D5AB35732896}" presName="sibTrans" presStyleCnt="0"/>
      <dgm:spPr/>
    </dgm:pt>
    <dgm:pt modelId="{F53419FB-EA87-47B2-81E7-766C2E611218}" type="pres">
      <dgm:prSet presAssocID="{3BED5E7B-8669-4118-A811-92618D77FE6F}" presName="node" presStyleLbl="alignAccFollowNode1" presStyleIdx="5" presStyleCnt="6" custScaleX="203305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GB"/>
        </a:p>
      </dgm:t>
    </dgm:pt>
  </dgm:ptLst>
  <dgm:cxnLst>
    <dgm:cxn modelId="{94DB3A50-A5BD-4DF2-B66F-09CAEE09FA3C}" type="presOf" srcId="{2ABFF8D4-8EE9-4B50-A53D-B09446D73422}" destId="{EEAF5E23-4D8E-46DF-BFDF-AEA15D63619A}" srcOrd="0" destOrd="0" presId="urn:microsoft.com/office/officeart/2005/8/layout/lProcess3"/>
    <dgm:cxn modelId="{22975C9C-86C3-4F62-B370-10B73F8C00AF}" type="presOf" srcId="{6D1F7D64-2AFD-4B6D-9116-90962F057DCE}" destId="{76F6A8E0-226E-424D-BFA2-2AFEEE03DD58}" srcOrd="0" destOrd="0" presId="urn:microsoft.com/office/officeart/2005/8/layout/lProcess3"/>
    <dgm:cxn modelId="{7EEA9115-69BD-40FF-BE1D-67BAB87AC006}" type="presOf" srcId="{D073A3C3-E196-426F-859D-9A30FAEFBB29}" destId="{087AE54E-46C0-46BF-A34A-1D386727A9D8}" srcOrd="0" destOrd="0" presId="urn:microsoft.com/office/officeart/2005/8/layout/lProcess3"/>
    <dgm:cxn modelId="{A3089317-21A8-47D3-8F58-FC2477313E91}" srcId="{D01E6E3F-D666-4871-BD2A-63AE6B17178F}" destId="{6D1F7D64-2AFD-4B6D-9116-90962F057DCE}" srcOrd="1" destOrd="0" parTransId="{30226F6E-9236-4AA9-A789-2C5354A16103}" sibTransId="{5F147C25-33DD-4611-A52D-D5AB35732896}"/>
    <dgm:cxn modelId="{A136FA4C-AE5D-4537-BBD0-5320CC39767D}" srcId="{D01E6E3F-D666-4871-BD2A-63AE6B17178F}" destId="{0A8B1F9E-FC59-4FC5-A8F7-728B32B1633D}" srcOrd="0" destOrd="0" parTransId="{DD84D41B-8F7F-4825-99F7-59B2FEA1A214}" sibTransId="{51B2D64F-0D58-4A7E-9C4E-CBF5E0745740}"/>
    <dgm:cxn modelId="{81B37934-4024-499A-895B-296779D93604}" srcId="{2ABFF8D4-8EE9-4B50-A53D-B09446D73422}" destId="{D073A3C3-E196-426F-859D-9A30FAEFBB29}" srcOrd="2" destOrd="0" parTransId="{238662C8-75F5-4C55-9496-0BEBD7D9CD6D}" sibTransId="{4CF120D2-61BF-4B0B-9876-6118FC54176D}"/>
    <dgm:cxn modelId="{6CD7AA10-C4E3-4959-8D70-E38148106988}" type="presOf" srcId="{3BED5E7B-8669-4118-A811-92618D77FE6F}" destId="{F53419FB-EA87-47B2-81E7-766C2E611218}" srcOrd="0" destOrd="0" presId="urn:microsoft.com/office/officeart/2005/8/layout/lProcess3"/>
    <dgm:cxn modelId="{AC144A80-0A5E-42A4-9D67-B8554D18A7A1}" type="presOf" srcId="{B89D7EDD-DC04-4863-8F92-BA1DC232391E}" destId="{5710F525-8768-4D79-98AE-A86763280A81}" srcOrd="0" destOrd="0" presId="urn:microsoft.com/office/officeart/2005/8/layout/lProcess3"/>
    <dgm:cxn modelId="{C26753CE-3A8E-43C9-A925-9092C4A396E7}" srcId="{AF7943E0-F94C-46E8-884C-F49934C918EE}" destId="{D01E6E3F-D666-4871-BD2A-63AE6B17178F}" srcOrd="1" destOrd="0" parTransId="{550689C9-84FA-4E7E-A640-C573BE41BBCC}" sibTransId="{11FA2DE3-D944-4B72-9102-023D20A9D0C8}"/>
    <dgm:cxn modelId="{5EA48600-22FD-471C-BBE2-BE52FEE9F7A1}" type="presOf" srcId="{D01E6E3F-D666-4871-BD2A-63AE6B17178F}" destId="{817F15FF-C155-4F5B-BBA6-E52A13DB1AB8}" srcOrd="0" destOrd="0" presId="urn:microsoft.com/office/officeart/2005/8/layout/lProcess3"/>
    <dgm:cxn modelId="{BD815346-A54A-4FA4-A092-08A969F573B0}" srcId="{D01E6E3F-D666-4871-BD2A-63AE6B17178F}" destId="{3BED5E7B-8669-4118-A811-92618D77FE6F}" srcOrd="2" destOrd="0" parTransId="{F3D341CA-1431-4912-922E-79AF688E79B5}" sibTransId="{CEB2B187-AF27-4F4C-8935-52CCA1AAF4AD}"/>
    <dgm:cxn modelId="{5242D2ED-C8C4-4043-88A7-1D2FF9C7CE1C}" type="presOf" srcId="{AF7943E0-F94C-46E8-884C-F49934C918EE}" destId="{C073A47B-76D3-4128-BA75-53DD76C9D996}" srcOrd="0" destOrd="0" presId="urn:microsoft.com/office/officeart/2005/8/layout/lProcess3"/>
    <dgm:cxn modelId="{078C9D8D-6CF1-44A3-8D2B-7D0267B4237E}" srcId="{AF7943E0-F94C-46E8-884C-F49934C918EE}" destId="{2ABFF8D4-8EE9-4B50-A53D-B09446D73422}" srcOrd="0" destOrd="0" parTransId="{A25B6F70-C051-4297-90F4-CF9D62A8DEEC}" sibTransId="{3567452F-F4C3-4D83-A1E1-5B7E2FB974CF}"/>
    <dgm:cxn modelId="{6B6B2DD3-A8EC-4B1E-A3CB-62DAF02C729A}" type="presOf" srcId="{6F86B00A-8239-4E73-8F52-1C423C3A5830}" destId="{C07A2681-8719-42BC-8A78-82206A9ED965}" srcOrd="0" destOrd="0" presId="urn:microsoft.com/office/officeart/2005/8/layout/lProcess3"/>
    <dgm:cxn modelId="{325E8F2F-F33A-453B-A2A5-EFE64BF8546E}" srcId="{2ABFF8D4-8EE9-4B50-A53D-B09446D73422}" destId="{6F86B00A-8239-4E73-8F52-1C423C3A5830}" srcOrd="1" destOrd="0" parTransId="{D14F74CC-D109-4D12-A0F0-282C4050D852}" sibTransId="{EC3346FA-C535-414B-8360-759DE89AB2EE}"/>
    <dgm:cxn modelId="{EC515BED-8474-4697-9088-2E95F0D1A392}" srcId="{2ABFF8D4-8EE9-4B50-A53D-B09446D73422}" destId="{B89D7EDD-DC04-4863-8F92-BA1DC232391E}" srcOrd="0" destOrd="0" parTransId="{723894A0-D064-4A63-A37D-12FB1B8743E5}" sibTransId="{E0880372-20B6-4912-8D26-E45F59FF7B2D}"/>
    <dgm:cxn modelId="{CFAEE884-5DF0-465D-A9B1-D4A1E7EEA098}" type="presOf" srcId="{0A8B1F9E-FC59-4FC5-A8F7-728B32B1633D}" destId="{3989DDBD-1268-429F-B138-45909259A644}" srcOrd="0" destOrd="0" presId="urn:microsoft.com/office/officeart/2005/8/layout/lProcess3"/>
    <dgm:cxn modelId="{8033B9F1-7C0E-41D1-ABC1-4B397E5A0A0B}" type="presParOf" srcId="{C073A47B-76D3-4128-BA75-53DD76C9D996}" destId="{DEBDE2F0-A58D-410C-95D5-4258C61D550F}" srcOrd="0" destOrd="0" presId="urn:microsoft.com/office/officeart/2005/8/layout/lProcess3"/>
    <dgm:cxn modelId="{C6ECB59A-6704-4580-A13F-7295B2897503}" type="presParOf" srcId="{DEBDE2F0-A58D-410C-95D5-4258C61D550F}" destId="{EEAF5E23-4D8E-46DF-BFDF-AEA15D63619A}" srcOrd="0" destOrd="0" presId="urn:microsoft.com/office/officeart/2005/8/layout/lProcess3"/>
    <dgm:cxn modelId="{6D3A73F6-CA2C-4F62-A7D8-FE2B3792AC0C}" type="presParOf" srcId="{DEBDE2F0-A58D-410C-95D5-4258C61D550F}" destId="{0FACFB27-1852-4B3D-88BE-AB08E083D01D}" srcOrd="1" destOrd="0" presId="urn:microsoft.com/office/officeart/2005/8/layout/lProcess3"/>
    <dgm:cxn modelId="{51F80C20-5999-4241-AF61-45CA2AED9BC1}" type="presParOf" srcId="{DEBDE2F0-A58D-410C-95D5-4258C61D550F}" destId="{5710F525-8768-4D79-98AE-A86763280A81}" srcOrd="2" destOrd="0" presId="urn:microsoft.com/office/officeart/2005/8/layout/lProcess3"/>
    <dgm:cxn modelId="{46FC443D-8B44-4A64-B2A1-351AE9EA6950}" type="presParOf" srcId="{DEBDE2F0-A58D-410C-95D5-4258C61D550F}" destId="{F188E0BF-17CB-463F-B28C-AB2BAFC6D6D2}" srcOrd="3" destOrd="0" presId="urn:microsoft.com/office/officeart/2005/8/layout/lProcess3"/>
    <dgm:cxn modelId="{FD256E4A-44CC-4091-B86D-C06FB8FCD860}" type="presParOf" srcId="{DEBDE2F0-A58D-410C-95D5-4258C61D550F}" destId="{C07A2681-8719-42BC-8A78-82206A9ED965}" srcOrd="4" destOrd="0" presId="urn:microsoft.com/office/officeart/2005/8/layout/lProcess3"/>
    <dgm:cxn modelId="{FA413806-7F92-4435-8706-332B7EE30E4C}" type="presParOf" srcId="{DEBDE2F0-A58D-410C-95D5-4258C61D550F}" destId="{44BA19DE-362A-4FCB-A2D5-2E0867028A20}" srcOrd="5" destOrd="0" presId="urn:microsoft.com/office/officeart/2005/8/layout/lProcess3"/>
    <dgm:cxn modelId="{E727F6AA-1CDE-48B7-9F4C-042485FDB44D}" type="presParOf" srcId="{DEBDE2F0-A58D-410C-95D5-4258C61D550F}" destId="{087AE54E-46C0-46BF-A34A-1D386727A9D8}" srcOrd="6" destOrd="0" presId="urn:microsoft.com/office/officeart/2005/8/layout/lProcess3"/>
    <dgm:cxn modelId="{FE409DB0-9D8E-4D77-B50D-FD9FBB9E3AD8}" type="presParOf" srcId="{C073A47B-76D3-4128-BA75-53DD76C9D996}" destId="{90BD25BC-6910-4406-8742-0393A3F4E555}" srcOrd="1" destOrd="0" presId="urn:microsoft.com/office/officeart/2005/8/layout/lProcess3"/>
    <dgm:cxn modelId="{B3E64F2C-0ED6-4C2B-957D-F64C139D6CF9}" type="presParOf" srcId="{C073A47B-76D3-4128-BA75-53DD76C9D996}" destId="{71D04559-1E37-45A1-BFC4-D0829E89E575}" srcOrd="2" destOrd="0" presId="urn:microsoft.com/office/officeart/2005/8/layout/lProcess3"/>
    <dgm:cxn modelId="{EF7BDCE2-2F1A-4228-9EF6-B1A51A0C9D15}" type="presParOf" srcId="{71D04559-1E37-45A1-BFC4-D0829E89E575}" destId="{817F15FF-C155-4F5B-BBA6-E52A13DB1AB8}" srcOrd="0" destOrd="0" presId="urn:microsoft.com/office/officeart/2005/8/layout/lProcess3"/>
    <dgm:cxn modelId="{16D40AF1-EE2B-4827-B737-BE2E126EB5AC}" type="presParOf" srcId="{71D04559-1E37-45A1-BFC4-D0829E89E575}" destId="{C653F034-526B-4190-831F-11C1161929F3}" srcOrd="1" destOrd="0" presId="urn:microsoft.com/office/officeart/2005/8/layout/lProcess3"/>
    <dgm:cxn modelId="{B580F7A6-EBE4-4E74-BE91-D2E4B84B50FB}" type="presParOf" srcId="{71D04559-1E37-45A1-BFC4-D0829E89E575}" destId="{3989DDBD-1268-429F-B138-45909259A644}" srcOrd="2" destOrd="0" presId="urn:microsoft.com/office/officeart/2005/8/layout/lProcess3"/>
    <dgm:cxn modelId="{E0316B64-5794-4C07-B8E4-B920CE9E88D7}" type="presParOf" srcId="{71D04559-1E37-45A1-BFC4-D0829E89E575}" destId="{0E77A147-E6C7-4AF2-92FC-8AE9AB0DCC2C}" srcOrd="3" destOrd="0" presId="urn:microsoft.com/office/officeart/2005/8/layout/lProcess3"/>
    <dgm:cxn modelId="{24875F0D-918B-4DE9-A716-9894EAA5AAA1}" type="presParOf" srcId="{71D04559-1E37-45A1-BFC4-D0829E89E575}" destId="{76F6A8E0-226E-424D-BFA2-2AFEEE03DD58}" srcOrd="4" destOrd="0" presId="urn:microsoft.com/office/officeart/2005/8/layout/lProcess3"/>
    <dgm:cxn modelId="{FA0A083E-B6B2-487C-AE5B-17C79C605BAB}" type="presParOf" srcId="{71D04559-1E37-45A1-BFC4-D0829E89E575}" destId="{75480CC3-973A-4FCB-8F89-769E819DCC22}" srcOrd="5" destOrd="0" presId="urn:microsoft.com/office/officeart/2005/8/layout/lProcess3"/>
    <dgm:cxn modelId="{CEFC5A50-B862-425D-822E-8F6A5770395C}" type="presParOf" srcId="{71D04559-1E37-45A1-BFC4-D0829E89E575}" destId="{F53419FB-EA87-47B2-81E7-766C2E611218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29426-2E85-40CE-AA8C-DE4440587271}">
      <dsp:nvSpPr>
        <dsp:cNvPr id="0" name=""/>
        <dsp:cNvSpPr/>
      </dsp:nvSpPr>
      <dsp:spPr>
        <a:xfrm rot="5400000">
          <a:off x="5271009" y="-2154065"/>
          <a:ext cx="832029" cy="535249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i="0" kern="1200" dirty="0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Access &amp; Security</a:t>
          </a:r>
          <a:endParaRPr lang="en-GB" sz="1600" b="1" i="0" kern="120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600" b="1" i="0" kern="1200" dirty="0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The CCI </a:t>
          </a:r>
          <a:r>
            <a:rPr lang="fr-BE" sz="1600" b="1" i="0" kern="1200" dirty="0" err="1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number</a:t>
          </a:r>
          <a:endParaRPr lang="en-GB" sz="1600" b="1" i="0" kern="120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600" b="1" i="0" kern="1200" dirty="0" err="1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Nodes</a:t>
          </a:r>
          <a:endParaRPr lang="en-GB" sz="1600" b="1" i="0" kern="120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sp:txBody>
      <dsp:txXfrm rot="-5400000">
        <a:off x="3010777" y="146783"/>
        <a:ext cx="5311878" cy="750797"/>
      </dsp:txXfrm>
    </dsp:sp>
    <dsp:sp modelId="{652E1F5D-978B-42A4-AEF3-B721E6B47ADC}">
      <dsp:nvSpPr>
        <dsp:cNvPr id="0" name=""/>
        <dsp:cNvSpPr/>
      </dsp:nvSpPr>
      <dsp:spPr>
        <a:xfrm>
          <a:off x="0" y="2162"/>
          <a:ext cx="3010777" cy="10400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SFC2014 Introduction &amp; Basic Concepts</a:t>
          </a:r>
          <a:endParaRPr lang="en-GB" sz="2000" b="1" i="0" kern="120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sp:txBody>
      <dsp:txXfrm>
        <a:off x="50770" y="52932"/>
        <a:ext cx="2909237" cy="938497"/>
      </dsp:txXfrm>
    </dsp:sp>
    <dsp:sp modelId="{24A22298-AF20-48FE-A879-E82E0A4A44A6}">
      <dsp:nvSpPr>
        <dsp:cNvPr id="0" name=""/>
        <dsp:cNvSpPr/>
      </dsp:nvSpPr>
      <dsp:spPr>
        <a:xfrm rot="5400000">
          <a:off x="5271009" y="-1062026"/>
          <a:ext cx="832029" cy="535249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600" b="1" i="0" kern="1200" dirty="0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How to login</a:t>
          </a:r>
          <a:endParaRPr lang="en-GB" sz="1600" b="1" i="0" kern="120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600" b="1" i="0" kern="1200" dirty="0" err="1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Navigating</a:t>
          </a:r>
          <a:endParaRPr lang="en-GB" sz="1600" b="1" i="0" kern="120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600" b="1" i="0" kern="1200" dirty="0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Notifications</a:t>
          </a:r>
          <a:endParaRPr lang="en-GB" sz="1400" b="1" i="0" kern="120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sp:txBody>
      <dsp:txXfrm rot="-5400000">
        <a:off x="3010777" y="1238822"/>
        <a:ext cx="5311878" cy="750797"/>
      </dsp:txXfrm>
    </dsp:sp>
    <dsp:sp modelId="{4A94432C-D0A4-4F2E-AF8A-9FD07D1FE06A}">
      <dsp:nvSpPr>
        <dsp:cNvPr id="0" name=""/>
        <dsp:cNvSpPr/>
      </dsp:nvSpPr>
      <dsp:spPr>
        <a:xfrm>
          <a:off x="0" y="1094201"/>
          <a:ext cx="3010777" cy="10400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0F5494"/>
              </a:solidFill>
              <a:latin typeface="Helvetica" panose="020B0604020202020204" pitchFamily="34" charset="0"/>
              <a:cs typeface="Helvetica" panose="020B0604020202020204" pitchFamily="34" charset="0"/>
            </a:rPr>
            <a:t>Using SFC2014</a:t>
          </a:r>
          <a:endParaRPr lang="en-GB" sz="2000" b="1" i="0" kern="120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sp:txBody>
      <dsp:txXfrm>
        <a:off x="50770" y="1144971"/>
        <a:ext cx="2909237" cy="938497"/>
      </dsp:txXfrm>
    </dsp:sp>
    <dsp:sp modelId="{1E7E794E-76FD-46BD-A77B-280A44523691}">
      <dsp:nvSpPr>
        <dsp:cNvPr id="0" name=""/>
        <dsp:cNvSpPr/>
      </dsp:nvSpPr>
      <dsp:spPr>
        <a:xfrm rot="5400000">
          <a:off x="5271009" y="30012"/>
          <a:ext cx="832029" cy="535249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solidFill>
                <a:srgbClr val="0F5494"/>
              </a:solidFill>
              <a:latin typeface="Helvetica" panose="020B0604020202020204" pitchFamily="34" charset="0"/>
              <a:cs typeface="Helvetica" panose="020B0604020202020204" pitchFamily="34" charset="0"/>
            </a:rPr>
            <a:t>Operational Programmes</a:t>
          </a:r>
          <a:endParaRPr lang="en-GB" sz="1600" b="1" i="0" kern="120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600" b="1" i="0" kern="1200" dirty="0" err="1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Other</a:t>
          </a:r>
          <a:r>
            <a:rPr lang="fr-BE" sz="1600" b="1" i="0" kern="1200" dirty="0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 </a:t>
          </a:r>
          <a:r>
            <a:rPr lang="fr-BE" sz="1600" b="1" i="0" kern="1200" dirty="0" err="1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Objects</a:t>
          </a:r>
          <a:endParaRPr lang="en-GB" sz="1600" b="1" i="0" kern="120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solidFill>
                <a:srgbClr val="0F5494"/>
              </a:solidFill>
              <a:latin typeface="Helvetica" panose="020B0604020202020204" pitchFamily="34" charset="0"/>
              <a:cs typeface="Helvetica" panose="020B0604020202020204" pitchFamily="34" charset="0"/>
            </a:rPr>
            <a:t>Document Management</a:t>
          </a:r>
          <a:endParaRPr lang="en-GB" sz="1600" b="1" i="0" kern="120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sp:txBody>
      <dsp:txXfrm rot="-5400000">
        <a:off x="3010777" y="2330860"/>
        <a:ext cx="5311878" cy="750797"/>
      </dsp:txXfrm>
    </dsp:sp>
    <dsp:sp modelId="{D1DC2DAD-EFEF-4F85-AE57-831F94197E4B}">
      <dsp:nvSpPr>
        <dsp:cNvPr id="0" name=""/>
        <dsp:cNvSpPr/>
      </dsp:nvSpPr>
      <dsp:spPr>
        <a:xfrm>
          <a:off x="0" y="2186240"/>
          <a:ext cx="3010777" cy="10400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0F5494"/>
              </a:solidFill>
              <a:latin typeface="Helvetica" panose="020B0604020202020204" pitchFamily="34" charset="0"/>
              <a:cs typeface="Helvetica" panose="020B0604020202020204" pitchFamily="34" charset="0"/>
            </a:rPr>
            <a:t>SFC2014 Workflow</a:t>
          </a:r>
          <a:endParaRPr lang="en-GB" sz="2000" b="1" i="0" kern="120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sp:txBody>
      <dsp:txXfrm>
        <a:off x="50770" y="2237010"/>
        <a:ext cx="2909237" cy="938497"/>
      </dsp:txXfrm>
    </dsp:sp>
    <dsp:sp modelId="{48D05AD8-78CD-4027-8341-30E28ECD433A}">
      <dsp:nvSpPr>
        <dsp:cNvPr id="0" name=""/>
        <dsp:cNvSpPr/>
      </dsp:nvSpPr>
      <dsp:spPr>
        <a:xfrm rot="5400000">
          <a:off x="5271009" y="1122051"/>
          <a:ext cx="832029" cy="535249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i="0" kern="1200" dirty="0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Documentation</a:t>
          </a:r>
          <a:endParaRPr lang="en-GB" sz="1600" b="1" i="0" kern="120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i="0" kern="1200" dirty="0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Practical Demo</a:t>
          </a:r>
          <a:endParaRPr lang="en-GB" sz="1600" b="1" i="0" kern="120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i="0" kern="1200" dirty="0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Question &amp; Answer Session</a:t>
          </a:r>
          <a:endParaRPr lang="en-GB" sz="1600" b="1" i="0" kern="120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sp:txBody>
      <dsp:txXfrm rot="-5400000">
        <a:off x="3010777" y="3422899"/>
        <a:ext cx="5311878" cy="750797"/>
      </dsp:txXfrm>
    </dsp:sp>
    <dsp:sp modelId="{8FD9DC2F-790C-41C5-AF44-A53A5E7BE585}">
      <dsp:nvSpPr>
        <dsp:cNvPr id="0" name=""/>
        <dsp:cNvSpPr/>
      </dsp:nvSpPr>
      <dsp:spPr>
        <a:xfrm>
          <a:off x="0" y="3278280"/>
          <a:ext cx="3010777" cy="10400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 smtClean="0">
              <a:solidFill>
                <a:srgbClr val="0F5494"/>
              </a:solidFill>
              <a:latin typeface="Helvetica" pitchFamily="34" charset="0"/>
              <a:cs typeface="Helvetica" panose="020B0604020202020204" pitchFamily="34" charset="0"/>
            </a:rPr>
            <a:t>Support</a:t>
          </a:r>
          <a:endParaRPr lang="en-GB" sz="2000" b="1" i="0" kern="1200" dirty="0">
            <a:solidFill>
              <a:srgbClr val="0F5494"/>
            </a:solidFill>
            <a:latin typeface="Helvetica" pitchFamily="34" charset="0"/>
            <a:cs typeface="Helvetica" panose="020B0604020202020204" pitchFamily="34" charset="0"/>
          </a:endParaRPr>
        </a:p>
      </dsp:txBody>
      <dsp:txXfrm>
        <a:off x="50770" y="3329050"/>
        <a:ext cx="2909237" cy="938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4680D-319B-4BD9-9A52-C95C11EAD4C4}">
      <dsp:nvSpPr>
        <dsp:cNvPr id="0" name=""/>
        <dsp:cNvSpPr/>
      </dsp:nvSpPr>
      <dsp:spPr>
        <a:xfrm>
          <a:off x="1751854" y="1828800"/>
          <a:ext cx="2235200" cy="2235200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/>
            <a:t>SFC 2014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err="1" smtClean="0">
              <a:solidFill>
                <a:srgbClr val="0F5494"/>
              </a:solidFill>
              <a:latin typeface="Helvetica" pitchFamily="34" charset="0"/>
            </a:rPr>
            <a:t>Calculations</a:t>
          </a:r>
          <a:endParaRPr lang="fr-BE" sz="1400" b="1" kern="1200" dirty="0" smtClean="0">
            <a:solidFill>
              <a:srgbClr val="0F5494"/>
            </a:solidFill>
            <a:latin typeface="Helvetica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>
              <a:solidFill>
                <a:srgbClr val="0F5494"/>
              </a:solidFill>
              <a:latin typeface="Helvetica" pitchFamily="34" charset="0"/>
            </a:rPr>
            <a:t>Data Validation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>
              <a:solidFill>
                <a:srgbClr val="0F5494"/>
              </a:solidFill>
              <a:latin typeface="Helvetica" pitchFamily="34" charset="0"/>
            </a:rPr>
            <a:t>Notification of </a:t>
          </a:r>
          <a:r>
            <a:rPr lang="fr-BE" sz="1400" b="1" kern="1200" dirty="0" err="1" smtClean="0">
              <a:solidFill>
                <a:srgbClr val="0F5494"/>
              </a:solidFill>
              <a:latin typeface="Helvetica" pitchFamily="34" charset="0"/>
            </a:rPr>
            <a:t>events</a:t>
          </a:r>
          <a:endParaRPr lang="en-GB" sz="1400" b="1" kern="1200" dirty="0">
            <a:solidFill>
              <a:srgbClr val="0F5494"/>
            </a:solidFill>
            <a:latin typeface="Helvetica" pitchFamily="34" charset="0"/>
          </a:endParaRPr>
        </a:p>
      </dsp:txBody>
      <dsp:txXfrm>
        <a:off x="2201229" y="2352385"/>
        <a:ext cx="1336450" cy="1148939"/>
      </dsp:txXfrm>
    </dsp:sp>
    <dsp:sp modelId="{9CD7AA69-2DE6-4D9D-B726-F5696C96276F}">
      <dsp:nvSpPr>
        <dsp:cNvPr id="0" name=""/>
        <dsp:cNvSpPr/>
      </dsp:nvSpPr>
      <dsp:spPr>
        <a:xfrm>
          <a:off x="318617" y="1924304"/>
          <a:ext cx="1625600" cy="1625600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b="1" kern="1200" dirty="0" err="1" smtClean="0"/>
            <a:t>Member</a:t>
          </a:r>
          <a:endParaRPr lang="fr-BE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b="1" kern="1200" dirty="0" smtClean="0"/>
            <a:t>State</a:t>
          </a:r>
          <a:endParaRPr lang="en-GB" sz="1300" b="1" kern="1200" dirty="0"/>
        </a:p>
      </dsp:txBody>
      <dsp:txXfrm>
        <a:off x="727867" y="2336027"/>
        <a:ext cx="807100" cy="802154"/>
      </dsp:txXfrm>
    </dsp:sp>
    <dsp:sp modelId="{4EFB4FCB-2372-4AF8-B0EE-A410C0EAA711}">
      <dsp:nvSpPr>
        <dsp:cNvPr id="0" name=""/>
        <dsp:cNvSpPr/>
      </dsp:nvSpPr>
      <dsp:spPr>
        <a:xfrm rot="20700000">
          <a:off x="3779380" y="1784658"/>
          <a:ext cx="1592756" cy="1592756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smtClean="0"/>
            <a:t>EC</a:t>
          </a:r>
          <a:endParaRPr lang="en-GB" sz="1600" b="1" kern="1200" dirty="0"/>
        </a:p>
      </dsp:txBody>
      <dsp:txXfrm rot="-20700000">
        <a:off x="4128718" y="2133996"/>
        <a:ext cx="894080" cy="894080"/>
      </dsp:txXfrm>
    </dsp:sp>
    <dsp:sp modelId="{003440D2-F20B-4551-AC17-2894922F7499}">
      <dsp:nvSpPr>
        <dsp:cNvPr id="0" name=""/>
        <dsp:cNvSpPr/>
      </dsp:nvSpPr>
      <dsp:spPr>
        <a:xfrm rot="6886516">
          <a:off x="1775752" y="2262846"/>
          <a:ext cx="2204415" cy="2308271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391F6-8812-432D-A8DB-31511DBD4DD0}">
      <dsp:nvSpPr>
        <dsp:cNvPr id="0" name=""/>
        <dsp:cNvSpPr/>
      </dsp:nvSpPr>
      <dsp:spPr>
        <a:xfrm rot="18297995" flipH="1">
          <a:off x="1652438" y="1464989"/>
          <a:ext cx="2321178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138E1-EEC3-447C-B918-FC48793C965C}">
      <dsp:nvSpPr>
        <dsp:cNvPr id="0" name=""/>
        <dsp:cNvSpPr/>
      </dsp:nvSpPr>
      <dsp:spPr>
        <a:xfrm rot="15377485">
          <a:off x="3368041" y="1559961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336CC-3C4D-46C1-824D-8EC50455A0DA}">
      <dsp:nvSpPr>
        <dsp:cNvPr id="0" name=""/>
        <dsp:cNvSpPr/>
      </dsp:nvSpPr>
      <dsp:spPr>
        <a:xfrm>
          <a:off x="1342225" y="12286"/>
          <a:ext cx="4606773" cy="4606773"/>
        </a:xfrm>
        <a:prstGeom prst="leftCircularArrow">
          <a:avLst>
            <a:gd name="adj1" fmla="val 5544"/>
            <a:gd name="adj2" fmla="val 330680"/>
            <a:gd name="adj3" fmla="val 17724193"/>
            <a:gd name="adj4" fmla="val 15540809"/>
            <a:gd name="adj5" fmla="val 5757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4F81BD"/>
            </a:gs>
            <a:gs pos="100000">
              <a:srgbClr val="2D5EC1"/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6F93ECB-A7AB-4259-8D62-9A12F4E2D872}">
      <dsp:nvSpPr>
        <dsp:cNvPr id="0" name=""/>
        <dsp:cNvSpPr/>
      </dsp:nvSpPr>
      <dsp:spPr>
        <a:xfrm>
          <a:off x="3010506" y="29515"/>
          <a:ext cx="1270211" cy="688576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cap="small" baseline="0" dirty="0" err="1" smtClean="0">
              <a:solidFill>
                <a:srgbClr val="0F5494"/>
              </a:solidFill>
              <a:latin typeface="Helvetica" pitchFamily="34" charset="0"/>
            </a:rPr>
            <a:t>Strategic</a:t>
          </a:r>
          <a:r>
            <a:rPr lang="fr-BE" sz="1600" b="1" kern="1200" cap="small" baseline="0" dirty="0" smtClean="0">
              <a:solidFill>
                <a:srgbClr val="0F5494"/>
              </a:solidFill>
              <a:latin typeface="Helvetica" pitchFamily="34" charset="0"/>
            </a:rPr>
            <a:t> planning</a:t>
          </a:r>
          <a:endParaRPr lang="en-GB" sz="1600" b="1" kern="1200" cap="small" baseline="0" dirty="0">
            <a:solidFill>
              <a:srgbClr val="0F5494"/>
            </a:solidFill>
            <a:latin typeface="Helvetica" pitchFamily="34" charset="0"/>
          </a:endParaRPr>
        </a:p>
      </dsp:txBody>
      <dsp:txXfrm>
        <a:off x="3044120" y="63129"/>
        <a:ext cx="1202983" cy="621348"/>
      </dsp:txXfrm>
    </dsp:sp>
    <dsp:sp modelId="{1FEB2263-AC96-4D26-B124-160573F38CD7}">
      <dsp:nvSpPr>
        <dsp:cNvPr id="0" name=""/>
        <dsp:cNvSpPr/>
      </dsp:nvSpPr>
      <dsp:spPr>
        <a:xfrm>
          <a:off x="864094" y="846513"/>
          <a:ext cx="1514876" cy="533946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cap="small" baseline="0" dirty="0" err="1" smtClean="0">
              <a:solidFill>
                <a:srgbClr val="0F5494"/>
              </a:solidFill>
              <a:latin typeface="Helvetica" pitchFamily="34" charset="0"/>
            </a:rPr>
            <a:t>Programming</a:t>
          </a:r>
          <a:endParaRPr lang="en-GB" sz="1600" b="1" kern="1200" cap="small" baseline="0" dirty="0">
            <a:solidFill>
              <a:srgbClr val="0F5494"/>
            </a:solidFill>
            <a:latin typeface="Helvetica" pitchFamily="34" charset="0"/>
          </a:endParaRPr>
        </a:p>
      </dsp:txBody>
      <dsp:txXfrm>
        <a:off x="890159" y="872578"/>
        <a:ext cx="1462746" cy="481816"/>
      </dsp:txXfrm>
    </dsp:sp>
    <dsp:sp modelId="{12D22AF8-559E-4DE3-A5AC-7739864695B2}">
      <dsp:nvSpPr>
        <dsp:cNvPr id="0" name=""/>
        <dsp:cNvSpPr/>
      </dsp:nvSpPr>
      <dsp:spPr>
        <a:xfrm>
          <a:off x="936101" y="2447591"/>
          <a:ext cx="1422893" cy="655767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cap="small" baseline="0" dirty="0" smtClean="0">
              <a:solidFill>
                <a:srgbClr val="0F5494"/>
              </a:solidFill>
              <a:latin typeface="Helvetica" pitchFamily="34" charset="0"/>
            </a:rPr>
            <a:t>Monitoring</a:t>
          </a:r>
          <a:endParaRPr lang="en-GB" sz="1600" b="1" kern="1200" cap="small" baseline="0" dirty="0">
            <a:solidFill>
              <a:srgbClr val="0F5494"/>
            </a:solidFill>
            <a:latin typeface="Helvetica" pitchFamily="34" charset="0"/>
          </a:endParaRPr>
        </a:p>
      </dsp:txBody>
      <dsp:txXfrm>
        <a:off x="968113" y="2479603"/>
        <a:ext cx="1358869" cy="591743"/>
      </dsp:txXfrm>
    </dsp:sp>
    <dsp:sp modelId="{CF6E863A-6D74-41B0-AC51-43599C97B23A}">
      <dsp:nvSpPr>
        <dsp:cNvPr id="0" name=""/>
        <dsp:cNvSpPr/>
      </dsp:nvSpPr>
      <dsp:spPr>
        <a:xfrm>
          <a:off x="2016230" y="3788121"/>
          <a:ext cx="1239373" cy="640305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cap="small" baseline="0" dirty="0" err="1" smtClean="0">
              <a:solidFill>
                <a:srgbClr val="0F5494"/>
              </a:solidFill>
              <a:latin typeface="Helvetica" pitchFamily="34" charset="0"/>
            </a:rPr>
            <a:t>Execution</a:t>
          </a:r>
          <a:endParaRPr lang="en-GB" sz="1600" b="1" kern="1200" cap="small" baseline="0" dirty="0">
            <a:solidFill>
              <a:srgbClr val="0F5494"/>
            </a:solidFill>
            <a:latin typeface="Helvetica" pitchFamily="34" charset="0"/>
          </a:endParaRPr>
        </a:p>
      </dsp:txBody>
      <dsp:txXfrm>
        <a:off x="2047487" y="3819378"/>
        <a:ext cx="1176859" cy="577791"/>
      </dsp:txXfrm>
    </dsp:sp>
    <dsp:sp modelId="{6EB71B98-E505-432F-AC63-E211C221D40C}">
      <dsp:nvSpPr>
        <dsp:cNvPr id="0" name=""/>
        <dsp:cNvSpPr/>
      </dsp:nvSpPr>
      <dsp:spPr>
        <a:xfrm>
          <a:off x="4098129" y="3841830"/>
          <a:ext cx="1158451" cy="532903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cap="small" baseline="0" dirty="0" smtClean="0">
              <a:solidFill>
                <a:srgbClr val="0F5494"/>
              </a:solidFill>
              <a:latin typeface="Helvetica" pitchFamily="34" charset="0"/>
            </a:rPr>
            <a:t>Audit</a:t>
          </a:r>
          <a:endParaRPr lang="en-GB" sz="1600" b="1" kern="1200" cap="small" baseline="0" dirty="0">
            <a:solidFill>
              <a:srgbClr val="0F5494"/>
            </a:solidFill>
            <a:latin typeface="Helvetica" pitchFamily="34" charset="0"/>
          </a:endParaRPr>
        </a:p>
      </dsp:txBody>
      <dsp:txXfrm>
        <a:off x="4124143" y="3867844"/>
        <a:ext cx="1106423" cy="480875"/>
      </dsp:txXfrm>
    </dsp:sp>
    <dsp:sp modelId="{BBF465E3-CC57-4EB2-B5C0-F201B8F683B6}">
      <dsp:nvSpPr>
        <dsp:cNvPr id="0" name=""/>
        <dsp:cNvSpPr/>
      </dsp:nvSpPr>
      <dsp:spPr>
        <a:xfrm>
          <a:off x="5073968" y="2439921"/>
          <a:ext cx="1262732" cy="671072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cap="small" baseline="0" dirty="0" smtClean="0">
              <a:solidFill>
                <a:srgbClr val="0F5494"/>
              </a:solidFill>
              <a:latin typeface="Helvetica" pitchFamily="34" charset="0"/>
            </a:rPr>
            <a:t>Evaluation</a:t>
          </a:r>
          <a:endParaRPr lang="en-GB" sz="1600" b="1" kern="1200" cap="small" baseline="0" dirty="0">
            <a:solidFill>
              <a:srgbClr val="0F5494"/>
            </a:solidFill>
            <a:latin typeface="Helvetica" pitchFamily="34" charset="0"/>
          </a:endParaRPr>
        </a:p>
      </dsp:txBody>
      <dsp:txXfrm>
        <a:off x="5106727" y="2472680"/>
        <a:ext cx="1197214" cy="605554"/>
      </dsp:txXfrm>
    </dsp:sp>
    <dsp:sp modelId="{4BF16D1D-297D-4EBB-8006-BC7CFA997CA1}">
      <dsp:nvSpPr>
        <dsp:cNvPr id="0" name=""/>
        <dsp:cNvSpPr/>
      </dsp:nvSpPr>
      <dsp:spPr>
        <a:xfrm>
          <a:off x="4912681" y="822368"/>
          <a:ext cx="1063980" cy="582174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cap="small" baseline="0" dirty="0" err="1" smtClean="0">
              <a:solidFill>
                <a:srgbClr val="0F5494"/>
              </a:solidFill>
              <a:latin typeface="Helvetica" pitchFamily="34" charset="0"/>
            </a:rPr>
            <a:t>Closure</a:t>
          </a:r>
          <a:endParaRPr lang="en-GB" sz="1600" b="1" kern="1200" cap="small" baseline="0" dirty="0">
            <a:solidFill>
              <a:srgbClr val="0F5494"/>
            </a:solidFill>
            <a:latin typeface="Helvetica" pitchFamily="34" charset="0"/>
          </a:endParaRPr>
        </a:p>
      </dsp:txBody>
      <dsp:txXfrm>
        <a:off x="4941100" y="850787"/>
        <a:ext cx="1007142" cy="5253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BE8AC-E45F-4054-9FA1-4990DF1B254A}">
      <dsp:nvSpPr>
        <dsp:cNvPr id="0" name=""/>
        <dsp:cNvSpPr/>
      </dsp:nvSpPr>
      <dsp:spPr>
        <a:xfrm>
          <a:off x="3190182" y="1501112"/>
          <a:ext cx="1535183" cy="319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027"/>
              </a:lnTo>
              <a:lnTo>
                <a:pt x="1039578" y="217027"/>
              </a:lnTo>
              <a:lnTo>
                <a:pt x="1039578" y="40547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67774-157A-4486-99C8-EC4C96057572}">
      <dsp:nvSpPr>
        <dsp:cNvPr id="0" name=""/>
        <dsp:cNvSpPr/>
      </dsp:nvSpPr>
      <dsp:spPr>
        <a:xfrm>
          <a:off x="3039772" y="3043584"/>
          <a:ext cx="131540" cy="578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303"/>
              </a:lnTo>
              <a:lnTo>
                <a:pt x="141803" y="69330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0464B-4418-4370-A041-553F50E744AA}">
      <dsp:nvSpPr>
        <dsp:cNvPr id="0" name=""/>
        <dsp:cNvSpPr/>
      </dsp:nvSpPr>
      <dsp:spPr>
        <a:xfrm>
          <a:off x="2154544" y="2409839"/>
          <a:ext cx="1764546" cy="295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446"/>
              </a:lnTo>
              <a:lnTo>
                <a:pt x="2052630" y="188446"/>
              </a:lnTo>
              <a:lnTo>
                <a:pt x="2052630" y="37689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F596F-5117-45EC-928F-74F87C3DDD9C}">
      <dsp:nvSpPr>
        <dsp:cNvPr id="0" name=""/>
        <dsp:cNvSpPr/>
      </dsp:nvSpPr>
      <dsp:spPr>
        <a:xfrm>
          <a:off x="166330" y="3055971"/>
          <a:ext cx="91440" cy="13131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7388"/>
              </a:lnTo>
              <a:lnTo>
                <a:pt x="130143" y="159738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3BD7C-3D83-46E5-9BC3-B1119B8A11FC}">
      <dsp:nvSpPr>
        <dsp:cNvPr id="0" name=""/>
        <dsp:cNvSpPr/>
      </dsp:nvSpPr>
      <dsp:spPr>
        <a:xfrm>
          <a:off x="166330" y="3055971"/>
          <a:ext cx="91440" cy="5319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1096"/>
              </a:lnTo>
              <a:lnTo>
                <a:pt x="123539" y="58109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45870-EFFE-4F05-941F-D57205FCCA84}">
      <dsp:nvSpPr>
        <dsp:cNvPr id="0" name=""/>
        <dsp:cNvSpPr/>
      </dsp:nvSpPr>
      <dsp:spPr>
        <a:xfrm>
          <a:off x="929642" y="2409839"/>
          <a:ext cx="1224902" cy="282993"/>
        </a:xfrm>
        <a:custGeom>
          <a:avLst/>
          <a:gdLst/>
          <a:ahLst/>
          <a:cxnLst/>
          <a:rect l="0" t="0" r="0" b="0"/>
          <a:pathLst>
            <a:path>
              <a:moveTo>
                <a:pt x="466216" y="0"/>
              </a:moveTo>
              <a:lnTo>
                <a:pt x="466216" y="188446"/>
              </a:lnTo>
              <a:lnTo>
                <a:pt x="0" y="188446"/>
              </a:lnTo>
              <a:lnTo>
                <a:pt x="0" y="37689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DF4CD-D139-409C-A020-FB1012A6CC9E}">
      <dsp:nvSpPr>
        <dsp:cNvPr id="0" name=""/>
        <dsp:cNvSpPr/>
      </dsp:nvSpPr>
      <dsp:spPr>
        <a:xfrm>
          <a:off x="2154544" y="1501112"/>
          <a:ext cx="1035637" cy="309676"/>
        </a:xfrm>
        <a:custGeom>
          <a:avLst/>
          <a:gdLst/>
          <a:ahLst/>
          <a:cxnLst/>
          <a:rect l="0" t="0" r="0" b="0"/>
          <a:pathLst>
            <a:path>
              <a:moveTo>
                <a:pt x="966783" y="0"/>
              </a:moveTo>
              <a:lnTo>
                <a:pt x="966783" y="217027"/>
              </a:lnTo>
              <a:lnTo>
                <a:pt x="0" y="217027"/>
              </a:lnTo>
              <a:lnTo>
                <a:pt x="0" y="40547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38F1C-D6A0-4BE5-8FFE-DD717A123A78}">
      <dsp:nvSpPr>
        <dsp:cNvPr id="0" name=""/>
        <dsp:cNvSpPr/>
      </dsp:nvSpPr>
      <dsp:spPr>
        <a:xfrm>
          <a:off x="3144462" y="375763"/>
          <a:ext cx="91440" cy="3328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849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AC7C3-F5B8-470C-84E3-AB2F66B6E893}">
      <dsp:nvSpPr>
        <dsp:cNvPr id="0" name=""/>
        <dsp:cNvSpPr/>
      </dsp:nvSpPr>
      <dsp:spPr>
        <a:xfrm>
          <a:off x="1702661" y="99276"/>
          <a:ext cx="2975040" cy="276487"/>
        </a:xfrm>
        <a:prstGeom prst="rect">
          <a:avLst/>
        </a:prstGeom>
        <a:solidFill>
          <a:srgbClr val="0F5494"/>
        </a:solidFill>
        <a:ln w="38100" cap="flat" cmpd="sng" algn="ctr">
          <a:solidFill>
            <a:schemeClr val="lt1"/>
          </a:solidFill>
          <a:prstDash val="solid"/>
        </a:ln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small" baseline="0" dirty="0" smtClean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Structured Object</a:t>
          </a:r>
          <a:endParaRPr lang="en-GB" sz="1400" b="1" kern="1200" cap="small" baseline="0" dirty="0">
            <a:solidFill>
              <a:schemeClr val="bg1"/>
            </a:solidFill>
            <a:latin typeface="Helvetica" pitchFamily="34" charset="0"/>
            <a:ea typeface="+mn-ea"/>
            <a:cs typeface="+mn-cs"/>
          </a:endParaRPr>
        </a:p>
      </dsp:txBody>
      <dsp:txXfrm>
        <a:off x="1702661" y="99276"/>
        <a:ext cx="2975040" cy="276487"/>
      </dsp:txXfrm>
    </dsp:sp>
    <dsp:sp modelId="{E0074C02-0BFA-40F8-8E07-8AC99AECD1D1}">
      <dsp:nvSpPr>
        <dsp:cNvPr id="0" name=""/>
        <dsp:cNvSpPr/>
      </dsp:nvSpPr>
      <dsp:spPr>
        <a:xfrm>
          <a:off x="2397683" y="708613"/>
          <a:ext cx="1584997" cy="792498"/>
        </a:xfrm>
        <a:prstGeom prst="rect">
          <a:avLst/>
        </a:prstGeom>
        <a:solidFill>
          <a:srgbClr val="0F5494"/>
        </a:solidFill>
        <a:ln w="38100" cap="flat" cmpd="sng" algn="ctr">
          <a:solidFill>
            <a:schemeClr val="lt1"/>
          </a:solidFill>
          <a:prstDash val="solid"/>
        </a:ln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cap="small" baseline="0" dirty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Operational Programme</a:t>
          </a:r>
        </a:p>
      </dsp:txBody>
      <dsp:txXfrm>
        <a:off x="2397683" y="708613"/>
        <a:ext cx="1584997" cy="792498"/>
      </dsp:txXfrm>
    </dsp:sp>
    <dsp:sp modelId="{C3DBEB85-2627-4EEB-B081-FAC4FED4ED89}">
      <dsp:nvSpPr>
        <dsp:cNvPr id="0" name=""/>
        <dsp:cNvSpPr/>
      </dsp:nvSpPr>
      <dsp:spPr>
        <a:xfrm>
          <a:off x="788205" y="1810789"/>
          <a:ext cx="2732678" cy="599049"/>
        </a:xfrm>
        <a:prstGeom prst="rect">
          <a:avLst/>
        </a:prstGeom>
        <a:solidFill>
          <a:srgbClr val="0F5494"/>
        </a:solidFill>
        <a:ln w="38100" cap="flat" cmpd="sng" algn="ctr">
          <a:solidFill>
            <a:schemeClr val="lt1"/>
          </a:solidFill>
          <a:prstDash val="solid"/>
        </a:ln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Associated Documents</a:t>
          </a:r>
        </a:p>
      </dsp:txBody>
      <dsp:txXfrm>
        <a:off x="788205" y="1810789"/>
        <a:ext cx="2732678" cy="599049"/>
      </dsp:txXfrm>
    </dsp:sp>
    <dsp:sp modelId="{C8B632BF-FD49-40B5-8131-785AF21A1FA6}">
      <dsp:nvSpPr>
        <dsp:cNvPr id="0" name=""/>
        <dsp:cNvSpPr/>
      </dsp:nvSpPr>
      <dsp:spPr>
        <a:xfrm>
          <a:off x="137143" y="2692832"/>
          <a:ext cx="1584997" cy="363138"/>
        </a:xfrm>
        <a:prstGeom prst="rect">
          <a:avLst/>
        </a:prstGeom>
        <a:solidFill>
          <a:srgbClr val="FFD624"/>
        </a:solidFill>
        <a:ln w="38100" cap="flat" cmpd="sng" algn="ctr">
          <a:solidFill>
            <a:schemeClr val="lt1"/>
          </a:solidFill>
          <a:prstDash val="solid"/>
        </a:ln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rgbClr val="0F5494"/>
              </a:solidFill>
              <a:latin typeface="Helvetica" pitchFamily="34" charset="0"/>
              <a:ea typeface="+mn-ea"/>
              <a:cs typeface="+mn-cs"/>
            </a:rPr>
            <a:t>Integral / Official</a:t>
          </a:r>
        </a:p>
      </dsp:txBody>
      <dsp:txXfrm>
        <a:off x="137143" y="2692832"/>
        <a:ext cx="1584997" cy="363138"/>
      </dsp:txXfrm>
    </dsp:sp>
    <dsp:sp modelId="{2368D3FB-2F1A-41B9-AC4B-E49D7221B438}">
      <dsp:nvSpPr>
        <dsp:cNvPr id="0" name=""/>
        <dsp:cNvSpPr/>
      </dsp:nvSpPr>
      <dsp:spPr>
        <a:xfrm>
          <a:off x="212050" y="3225764"/>
          <a:ext cx="1584997" cy="724407"/>
        </a:xfrm>
        <a:prstGeom prst="rect">
          <a:avLst/>
        </a:prstGeom>
        <a:solidFill>
          <a:srgbClr val="0F5494"/>
        </a:solidFill>
        <a:ln w="38100" cap="flat" cmpd="sng" algn="ctr">
          <a:solidFill>
            <a:schemeClr val="lt1"/>
          </a:solidFill>
          <a:prstDash val="solid"/>
        </a:ln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Sent </a:t>
          </a:r>
          <a:r>
            <a:rPr lang="en-GB" sz="1400" kern="1200" dirty="0" smtClean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to </a:t>
          </a:r>
          <a:r>
            <a:rPr lang="en-GB" sz="1400" kern="1200" dirty="0" smtClean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EC together with the Programme</a:t>
          </a:r>
          <a:endParaRPr lang="en-GB" sz="1400" kern="1200" dirty="0">
            <a:solidFill>
              <a:schemeClr val="bg1"/>
            </a:solidFill>
            <a:latin typeface="Helvetica" pitchFamily="34" charset="0"/>
            <a:ea typeface="+mn-ea"/>
            <a:cs typeface="+mn-cs"/>
          </a:endParaRPr>
        </a:p>
      </dsp:txBody>
      <dsp:txXfrm>
        <a:off x="212050" y="3225764"/>
        <a:ext cx="1584997" cy="724407"/>
      </dsp:txXfrm>
    </dsp:sp>
    <dsp:sp modelId="{7CD0A6A4-603A-4421-8CA4-DE8272DD44BE}">
      <dsp:nvSpPr>
        <dsp:cNvPr id="0" name=""/>
        <dsp:cNvSpPr/>
      </dsp:nvSpPr>
      <dsp:spPr>
        <a:xfrm>
          <a:off x="212050" y="4050002"/>
          <a:ext cx="1584997" cy="638199"/>
        </a:xfrm>
        <a:prstGeom prst="rect">
          <a:avLst/>
        </a:prstGeom>
        <a:solidFill>
          <a:srgbClr val="0F5494"/>
        </a:solidFill>
        <a:ln w="38100" cap="flat" cmpd="sng" algn="ctr">
          <a:solidFill>
            <a:schemeClr val="lt1"/>
          </a:solidFill>
          <a:prstDash val="solid"/>
        </a:ln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Dependent on </a:t>
          </a:r>
          <a:r>
            <a:rPr lang="en-GB" sz="1400" kern="1200" dirty="0" smtClean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Object </a:t>
          </a:r>
          <a:r>
            <a:rPr lang="en-GB" sz="1400" kern="1200" dirty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Status</a:t>
          </a:r>
        </a:p>
      </dsp:txBody>
      <dsp:txXfrm>
        <a:off x="212050" y="4050002"/>
        <a:ext cx="1584997" cy="638199"/>
      </dsp:txXfrm>
    </dsp:sp>
    <dsp:sp modelId="{4D543243-FD60-410A-8845-94BA4EB729D8}">
      <dsp:nvSpPr>
        <dsp:cNvPr id="0" name=""/>
        <dsp:cNvSpPr/>
      </dsp:nvSpPr>
      <dsp:spPr>
        <a:xfrm>
          <a:off x="2819942" y="2705211"/>
          <a:ext cx="2198296" cy="338373"/>
        </a:xfrm>
        <a:prstGeom prst="rect">
          <a:avLst/>
        </a:prstGeom>
        <a:solidFill>
          <a:srgbClr val="0F5494"/>
        </a:solidFill>
        <a:ln w="38100" cap="flat" cmpd="sng" algn="ctr">
          <a:solidFill>
            <a:schemeClr val="lt1"/>
          </a:solidFill>
          <a:prstDash val="solid"/>
        </a:ln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Non-Integral / Referential</a:t>
          </a:r>
        </a:p>
      </dsp:txBody>
      <dsp:txXfrm>
        <a:off x="2819942" y="2705211"/>
        <a:ext cx="2198296" cy="338373"/>
      </dsp:txXfrm>
    </dsp:sp>
    <dsp:sp modelId="{41B8B27F-D1E7-4E60-8158-6F1EFDA5C77B}">
      <dsp:nvSpPr>
        <dsp:cNvPr id="0" name=""/>
        <dsp:cNvSpPr/>
      </dsp:nvSpPr>
      <dsp:spPr>
        <a:xfrm>
          <a:off x="3171312" y="3225764"/>
          <a:ext cx="1584997" cy="792498"/>
        </a:xfrm>
        <a:prstGeom prst="rect">
          <a:avLst/>
        </a:prstGeom>
        <a:solidFill>
          <a:srgbClr val="0F5494"/>
        </a:solidFill>
        <a:ln w="38100" cap="flat" cmpd="sng" algn="ctr">
          <a:solidFill>
            <a:schemeClr val="lt1"/>
          </a:solidFill>
          <a:prstDash val="solid"/>
        </a:ln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Independent of </a:t>
          </a:r>
          <a:r>
            <a:rPr lang="en-GB" sz="1400" kern="1200" dirty="0" smtClean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Object </a:t>
          </a:r>
          <a:r>
            <a:rPr lang="en-GB" sz="1400" kern="1200" dirty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Status</a:t>
          </a:r>
        </a:p>
      </dsp:txBody>
      <dsp:txXfrm>
        <a:off x="3171312" y="3225764"/>
        <a:ext cx="1584997" cy="792498"/>
      </dsp:txXfrm>
    </dsp:sp>
    <dsp:sp modelId="{088967F3-09DA-42E6-860F-E15ED3086E36}">
      <dsp:nvSpPr>
        <dsp:cNvPr id="0" name=""/>
        <dsp:cNvSpPr/>
      </dsp:nvSpPr>
      <dsp:spPr>
        <a:xfrm>
          <a:off x="3762098" y="1820299"/>
          <a:ext cx="1926533" cy="557633"/>
        </a:xfrm>
        <a:prstGeom prst="rect">
          <a:avLst/>
        </a:prstGeom>
        <a:solidFill>
          <a:srgbClr val="0F5494"/>
        </a:solidFill>
        <a:ln w="38100" cap="flat" cmpd="sng" algn="ctr">
          <a:solidFill>
            <a:schemeClr val="lt1"/>
          </a:solidFill>
          <a:prstDash val="solid"/>
        </a:ln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bg1"/>
              </a:solidFill>
              <a:latin typeface="Helvetica" pitchFamily="34" charset="0"/>
              <a:ea typeface="+mn-ea"/>
              <a:cs typeface="+mn-cs"/>
            </a:rPr>
            <a:t>Data (Text, tables, values)</a:t>
          </a:r>
        </a:p>
      </dsp:txBody>
      <dsp:txXfrm>
        <a:off x="3762098" y="1820299"/>
        <a:ext cx="1926533" cy="557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4D797-C3BB-4869-AF9F-2ED31394DB87}">
      <dsp:nvSpPr>
        <dsp:cNvPr id="0" name=""/>
        <dsp:cNvSpPr/>
      </dsp:nvSpPr>
      <dsp:spPr>
        <a:xfrm>
          <a:off x="744430" y="1770424"/>
          <a:ext cx="119664" cy="641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875"/>
              </a:lnTo>
              <a:lnTo>
                <a:pt x="146566" y="8228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E4DDF-47C6-422F-B68D-EBB987D11D42}">
      <dsp:nvSpPr>
        <dsp:cNvPr id="0" name=""/>
        <dsp:cNvSpPr/>
      </dsp:nvSpPr>
      <dsp:spPr>
        <a:xfrm>
          <a:off x="1660255" y="1078062"/>
          <a:ext cx="91440" cy="2540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9780" y="0"/>
              </a:lnTo>
              <a:lnTo>
                <a:pt x="49780" y="2359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690D4-05F3-4CED-AEBC-9FA416127756}">
      <dsp:nvSpPr>
        <dsp:cNvPr id="0" name=""/>
        <dsp:cNvSpPr/>
      </dsp:nvSpPr>
      <dsp:spPr>
        <a:xfrm rot="10800000" flipV="1">
          <a:off x="288038" y="360033"/>
          <a:ext cx="2837307" cy="718028"/>
        </a:xfrm>
        <a:prstGeom prst="rect">
          <a:avLst/>
        </a:prstGeom>
        <a:solidFill>
          <a:srgbClr val="0F549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STANDALONE DOCUMENT</a:t>
          </a:r>
          <a:endParaRPr lang="en-GB" sz="1400" b="1" kern="1200" dirty="0"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</dsp:txBody>
      <dsp:txXfrm rot="-10800000">
        <a:off x="288038" y="360033"/>
        <a:ext cx="2837307" cy="718028"/>
      </dsp:txXfrm>
    </dsp:sp>
    <dsp:sp modelId="{9F6B2F11-73ED-4ACA-8854-69828286B1E1}">
      <dsp:nvSpPr>
        <dsp:cNvPr id="0" name=""/>
        <dsp:cNvSpPr/>
      </dsp:nvSpPr>
      <dsp:spPr>
        <a:xfrm>
          <a:off x="504044" y="1332143"/>
          <a:ext cx="2403862" cy="438280"/>
        </a:xfrm>
        <a:prstGeom prst="rect">
          <a:avLst/>
        </a:prstGeom>
        <a:solidFill>
          <a:srgbClr val="0F549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cap="small" baseline="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Communication Strategy</a:t>
          </a:r>
          <a:endParaRPr lang="en-GB" sz="1400" b="1" kern="1200" cap="small" baseline="0" dirty="0"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</dsp:txBody>
      <dsp:txXfrm>
        <a:off x="504044" y="1332143"/>
        <a:ext cx="2403862" cy="438280"/>
      </dsp:txXfrm>
    </dsp:sp>
    <dsp:sp modelId="{14222D87-818E-4D90-95FB-F749345AB8B9}">
      <dsp:nvSpPr>
        <dsp:cNvPr id="0" name=""/>
        <dsp:cNvSpPr/>
      </dsp:nvSpPr>
      <dsp:spPr>
        <a:xfrm>
          <a:off x="864094" y="2145467"/>
          <a:ext cx="1685820" cy="533589"/>
        </a:xfrm>
        <a:prstGeom prst="rect">
          <a:avLst/>
        </a:prstGeom>
        <a:solidFill>
          <a:srgbClr val="0F549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Individual Documents</a:t>
          </a:r>
          <a:endParaRPr lang="en-GB" sz="1400" b="1" kern="1200" dirty="0"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</dsp:txBody>
      <dsp:txXfrm>
        <a:off x="864094" y="2145467"/>
        <a:ext cx="1685820" cy="5335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F5E23-4D8E-46DF-BFDF-AEA15D63619A}">
      <dsp:nvSpPr>
        <dsp:cNvPr id="0" name=""/>
        <dsp:cNvSpPr/>
      </dsp:nvSpPr>
      <dsp:spPr>
        <a:xfrm>
          <a:off x="3714" y="429600"/>
          <a:ext cx="1603904" cy="757532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Integral</a:t>
          </a:r>
        </a:p>
      </dsp:txBody>
      <dsp:txXfrm>
        <a:off x="382480" y="429600"/>
        <a:ext cx="846372" cy="757532"/>
      </dsp:txXfrm>
    </dsp:sp>
    <dsp:sp modelId="{5710F525-8768-4D79-98AE-A86763280A81}">
      <dsp:nvSpPr>
        <dsp:cNvPr id="0" name=""/>
        <dsp:cNvSpPr/>
      </dsp:nvSpPr>
      <dsp:spPr>
        <a:xfrm>
          <a:off x="1361421" y="493990"/>
          <a:ext cx="2906249" cy="628752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/>
            <a:t>Report of the ex-ante evaluation</a:t>
          </a:r>
          <a:endParaRPr lang="en-GB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75797" y="493990"/>
        <a:ext cx="2277497" cy="628752"/>
      </dsp:txXfrm>
    </dsp:sp>
    <dsp:sp modelId="{C07A2681-8719-42BC-8A78-82206A9ED965}">
      <dsp:nvSpPr>
        <dsp:cNvPr id="0" name=""/>
        <dsp:cNvSpPr/>
      </dsp:nvSpPr>
      <dsp:spPr>
        <a:xfrm>
          <a:off x="4047607" y="493990"/>
          <a:ext cx="2726536" cy="628752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Created/ Validated/ Returned</a:t>
          </a:r>
        </a:p>
      </dsp:txBody>
      <dsp:txXfrm>
        <a:off x="4361983" y="493990"/>
        <a:ext cx="2097784" cy="628752"/>
      </dsp:txXfrm>
    </dsp:sp>
    <dsp:sp modelId="{087AE54E-46C0-46BF-A34A-1D386727A9D8}">
      <dsp:nvSpPr>
        <dsp:cNvPr id="0" name=""/>
        <dsp:cNvSpPr/>
      </dsp:nvSpPr>
      <dsp:spPr>
        <a:xfrm>
          <a:off x="6554080" y="493990"/>
          <a:ext cx="2227181" cy="628752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Send </a:t>
          </a:r>
          <a:r>
            <a:rPr lang="en-GB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(OP)</a:t>
          </a:r>
          <a:endParaRPr lang="en-GB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868456" y="493990"/>
        <a:ext cx="1598429" cy="628752"/>
      </dsp:txXfrm>
    </dsp:sp>
    <dsp:sp modelId="{817F15FF-C155-4F5B-BBA6-E52A13DB1AB8}">
      <dsp:nvSpPr>
        <dsp:cNvPr id="0" name=""/>
        <dsp:cNvSpPr/>
      </dsp:nvSpPr>
      <dsp:spPr>
        <a:xfrm>
          <a:off x="3714" y="1293187"/>
          <a:ext cx="1893831" cy="757532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Referential</a:t>
          </a:r>
        </a:p>
      </dsp:txBody>
      <dsp:txXfrm>
        <a:off x="382480" y="1293187"/>
        <a:ext cx="1136299" cy="757532"/>
      </dsp:txXfrm>
    </dsp:sp>
    <dsp:sp modelId="{3989DDBD-1268-429F-B138-45909259A644}">
      <dsp:nvSpPr>
        <dsp:cNvPr id="0" name=""/>
        <dsp:cNvSpPr/>
      </dsp:nvSpPr>
      <dsp:spPr>
        <a:xfrm>
          <a:off x="1651347" y="1357577"/>
          <a:ext cx="2492483" cy="628752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Other MS Document</a:t>
          </a:r>
        </a:p>
      </dsp:txBody>
      <dsp:txXfrm>
        <a:off x="1965723" y="1357577"/>
        <a:ext cx="1863731" cy="628752"/>
      </dsp:txXfrm>
    </dsp:sp>
    <dsp:sp modelId="{76F6A8E0-226E-424D-BFA2-2AFEEE03DD58}">
      <dsp:nvSpPr>
        <dsp:cNvPr id="0" name=""/>
        <dsp:cNvSpPr/>
      </dsp:nvSpPr>
      <dsp:spPr>
        <a:xfrm>
          <a:off x="3923767" y="1357577"/>
          <a:ext cx="1571880" cy="628752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Any Status</a:t>
          </a:r>
        </a:p>
      </dsp:txBody>
      <dsp:txXfrm>
        <a:off x="4238143" y="1357577"/>
        <a:ext cx="943128" cy="628752"/>
      </dsp:txXfrm>
    </dsp:sp>
    <dsp:sp modelId="{F53419FB-EA87-47B2-81E7-766C2E611218}">
      <dsp:nvSpPr>
        <dsp:cNvPr id="0" name=""/>
        <dsp:cNvSpPr/>
      </dsp:nvSpPr>
      <dsp:spPr>
        <a:xfrm>
          <a:off x="5275584" y="1357577"/>
          <a:ext cx="3195710" cy="628752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Click on 'Send Official Doc'</a:t>
          </a:r>
        </a:p>
      </dsp:txBody>
      <dsp:txXfrm>
        <a:off x="5589960" y="1357577"/>
        <a:ext cx="2566958" cy="628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010BC60E-594D-452F-B992-62F0F2C373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8234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8B253EF4-FEE4-48E2-8AAC-BB440E5208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2828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53EF4-FEE4-48E2-8AAC-BB440E52083B}" type="slidenum">
              <a:rPr lang="en-GB" altLang="en-US" smtClean="0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77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CC4B36F-3C3F-46AF-8C31-0DAC842C3CF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A2AC5-B3A6-4CF1-AC27-4432F74F3A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673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7C28E-45EF-4D26-B0B3-9E01CB57AE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0142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68760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49812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3399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74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68760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49812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65208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13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44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25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62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7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960961"/>
          </a:xfrm>
        </p:spPr>
        <p:txBody>
          <a:bodyPr/>
          <a:lstStyle>
            <a:lvl1pPr marL="342900" indent="-342900">
              <a:buFont typeface="Helvetica" pitchFamily="34" charset="0"/>
              <a:buChar char="•"/>
              <a:defRPr sz="2000" i="0">
                <a:latin typeface="Helvetica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rgbClr val="0F5494"/>
                </a:solidFill>
                <a:latin typeface="Helvetica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02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64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38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8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D2E0D-99F2-44A9-AC74-589DCD0B3C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9030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10123-7E16-44C9-8780-B3145E4635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848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24A85-DED1-406A-B6E7-6277067704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322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98823-71A6-49CC-94D7-B61DFB3B1A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946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1FBA4-A377-4A38-99EE-8CFB0C0C01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396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7A838-5571-406B-9E44-7158D50BCD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098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6BBF6-1E1A-4451-AE1A-C423AB711D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920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dirty="0" smtClean="0"/>
              <a:t>Second </a:t>
            </a:r>
            <a:r>
              <a:rPr lang="fr-BE" altLang="en-US" dirty="0" err="1" smtClean="0"/>
              <a:t>level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Third level</a:t>
            </a:r>
          </a:p>
          <a:p>
            <a:pPr lvl="2"/>
            <a:r>
              <a:rPr lang="en-GB" altLang="en-US" dirty="0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08F79EF-F48B-4F91-B8E9-EFCFA2CAEC0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•"/>
        <a:defRPr sz="2400" i="0">
          <a:solidFill>
            <a:srgbClr val="0F5494"/>
          </a:solidFill>
          <a:latin typeface="Helvetic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Helvetic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1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sfc/en/system/files/ged/SFC2014%20-%20MS%20Roles%20and%20Permissions.xl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603C94C0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603C94C0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sfc/en/2014/support-ec" TargetMode="External"/><Relationship Id="rId2" Type="http://schemas.openxmlformats.org/officeDocument/2006/relationships/hyperlink" Target="http://ec.europa.eu/sfc/en/201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mailto:ec-sfc2014-info@ec.europa.e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c.europa.eu/sfc/en/2014/about-sfc2014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07504" y="5445224"/>
            <a:ext cx="8964488" cy="1060003"/>
          </a:xfrm>
        </p:spPr>
        <p:txBody>
          <a:bodyPr/>
          <a:lstStyle/>
          <a:p>
            <a:pPr algn="r">
              <a:lnSpc>
                <a:spcPct val="90000"/>
              </a:lnSpc>
              <a:defRPr/>
            </a:pPr>
            <a:r>
              <a:rPr lang="en-GB" sz="2300" dirty="0">
                <a:latin typeface="Helvetica" pitchFamily="34" charset="0"/>
              </a:rPr>
              <a:t>System for Fund management </a:t>
            </a:r>
            <a:endParaRPr lang="en-GB" sz="2300" dirty="0" smtClean="0">
              <a:latin typeface="Helvetica" pitchFamily="34" charset="0"/>
            </a:endParaRPr>
          </a:p>
          <a:p>
            <a:pPr algn="r">
              <a:lnSpc>
                <a:spcPct val="90000"/>
              </a:lnSpc>
              <a:defRPr/>
            </a:pPr>
            <a:r>
              <a:rPr lang="en-GB" sz="2300" dirty="0" smtClean="0">
                <a:latin typeface="Helvetica" pitchFamily="34" charset="0"/>
              </a:rPr>
              <a:t>in </a:t>
            </a:r>
            <a:r>
              <a:rPr lang="en-GB" sz="2300" dirty="0">
                <a:latin typeface="Helvetica" pitchFamily="34" charset="0"/>
              </a:rPr>
              <a:t>the European Community </a:t>
            </a:r>
          </a:p>
          <a:p>
            <a:pPr algn="r">
              <a:lnSpc>
                <a:spcPct val="90000"/>
              </a:lnSpc>
              <a:defRPr/>
            </a:pPr>
            <a:r>
              <a:rPr lang="en-GB" sz="2300" dirty="0">
                <a:latin typeface="Helvetica" pitchFamily="34" charset="0"/>
              </a:rPr>
              <a:t>2014-2020</a:t>
            </a:r>
          </a:p>
          <a:p>
            <a:endParaRPr lang="en-GB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70100" y="2795173"/>
            <a:ext cx="5040312" cy="790575"/>
          </a:xfrm>
        </p:spPr>
        <p:txBody>
          <a:bodyPr>
            <a:normAutofit fontScale="90000"/>
          </a:bodyPr>
          <a:lstStyle/>
          <a:p>
            <a:pPr algn="ctr"/>
            <a:r>
              <a:rPr lang="fr-BE" sz="7300" dirty="0" smtClean="0">
                <a:solidFill>
                  <a:schemeClr val="bg1"/>
                </a:solidFill>
              </a:rPr>
              <a:t>SFC2014</a:t>
            </a:r>
            <a:r>
              <a:rPr lang="fr-BE" sz="7200" b="0" dirty="0" smtClean="0">
                <a:solidFill>
                  <a:schemeClr val="accent5"/>
                </a:solidFill>
              </a:rPr>
              <a:t> </a:t>
            </a:r>
            <a:br>
              <a:rPr lang="fr-BE" sz="7200" b="0" dirty="0" smtClean="0">
                <a:solidFill>
                  <a:schemeClr val="accent5"/>
                </a:solidFill>
              </a:rPr>
            </a:br>
            <a:r>
              <a:rPr lang="fr-BE" sz="4400" b="0" dirty="0" smtClean="0">
                <a:solidFill>
                  <a:schemeClr val="bg1"/>
                </a:solidFill>
                <a:latin typeface="Calibri" pitchFamily="34" charset="0"/>
              </a:rPr>
              <a:t>General MS Training</a:t>
            </a:r>
            <a:endParaRPr lang="en-GB" altLang="en-US" sz="4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Helvetica" pitchFamily="34" charset="0"/>
              </a:rPr>
              <a:t>Roles</a:t>
            </a:r>
            <a:endParaRPr lang="en-GB" sz="2800" dirty="0">
              <a:latin typeface="Helvetic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259145"/>
              </p:ext>
            </p:extLst>
          </p:nvPr>
        </p:nvGraphicFramePr>
        <p:xfrm>
          <a:off x="4932040" y="1637051"/>
          <a:ext cx="3672408" cy="468645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672408"/>
              </a:tblGrid>
              <a:tr h="548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Function</a:t>
                      </a:r>
                    </a:p>
                  </a:txBody>
                  <a:tcPr marL="68580" marR="68580" marT="0" marB="0"/>
                </a:tc>
              </a:tr>
              <a:tr h="462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0" dirty="0" smtClean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MS </a:t>
                      </a:r>
                      <a:r>
                        <a:rPr lang="en-GB" sz="1400" b="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Authority</a:t>
                      </a:r>
                      <a:r>
                        <a:rPr lang="en-GB" sz="1400" b="0" baseline="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 (</a:t>
                      </a:r>
                      <a:r>
                        <a:rPr lang="en-GB" sz="1400" b="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MSA)</a:t>
                      </a:r>
                    </a:p>
                  </a:txBody>
                  <a:tcPr marL="68580" marR="68580" marT="0" marB="0"/>
                </a:tc>
              </a:tr>
              <a:tr h="493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0" dirty="0" smtClean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MS </a:t>
                      </a:r>
                      <a:r>
                        <a:rPr lang="en-GB" sz="1400" b="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Audit Authority (MSAA)</a:t>
                      </a:r>
                    </a:p>
                  </a:txBody>
                  <a:tcPr marL="68580" marR="68580" marT="0" marB="0"/>
                </a:tc>
              </a:tr>
              <a:tr h="563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0" dirty="0" smtClean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MS </a:t>
                      </a:r>
                      <a:r>
                        <a:rPr lang="en-GB" sz="1400" b="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Managing Authority (MSMA)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3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0" dirty="0" smtClean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MS </a:t>
                      </a:r>
                      <a:r>
                        <a:rPr lang="en-GB" sz="1400" b="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Certifying Authority (MSCA)</a:t>
                      </a:r>
                    </a:p>
                  </a:txBody>
                  <a:tcPr marL="68580" marR="68580" marT="0" marB="0"/>
                </a:tc>
              </a:tr>
              <a:tr h="493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0" dirty="0" smtClean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MS Responsible Authority (MSRA)*</a:t>
                      </a:r>
                      <a:endParaRPr lang="en-GB" sz="1400" b="0" dirty="0" smtClean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8580" marR="68580" marT="0" marB="0"/>
                </a:tc>
              </a:tr>
              <a:tr h="493600">
                <a:tc>
                  <a:txBody>
                    <a:bodyPr/>
                    <a:lstStyle/>
                    <a:p>
                      <a:pPr algn="ctr" fontAlgn="t"/>
                      <a:endParaRPr lang="en-GB" sz="1400" b="0" dirty="0" smtClean="0">
                        <a:solidFill>
                          <a:srgbClr val="0F549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t"/>
                      <a:r>
                        <a:rPr lang="en-GB" sz="1400" b="0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MS </a:t>
                      </a:r>
                      <a:r>
                        <a:rPr lang="en-GB" sz="1400" b="0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Accredited Paying </a:t>
                      </a:r>
                      <a:r>
                        <a:rPr lang="en-GB" sz="1400" b="0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Agency (MSPA)**</a:t>
                      </a:r>
                      <a:endParaRPr lang="en-GB" sz="1400" b="0" dirty="0">
                        <a:solidFill>
                          <a:srgbClr val="0F549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7150" marR="57150"/>
                </a:tc>
              </a:tr>
              <a:tr h="493600">
                <a:tc>
                  <a:txBody>
                    <a:bodyPr/>
                    <a:lstStyle/>
                    <a:p>
                      <a:pPr algn="ctr" fontAlgn="t"/>
                      <a:endParaRPr lang="en-GB" sz="1400" b="0" dirty="0" smtClean="0">
                        <a:solidFill>
                          <a:srgbClr val="0F549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t"/>
                      <a:r>
                        <a:rPr lang="en-GB" sz="1400" b="0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MS Certification Authority Read (MSCT)**</a:t>
                      </a:r>
                      <a:endParaRPr lang="en-GB" sz="1400" b="0" dirty="0">
                        <a:solidFill>
                          <a:srgbClr val="0F549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7150" marR="57150"/>
                </a:tc>
              </a:tr>
              <a:tr h="493600">
                <a:tc>
                  <a:txBody>
                    <a:bodyPr/>
                    <a:lstStyle/>
                    <a:p>
                      <a:pPr algn="ctr" fontAlgn="t"/>
                      <a:endParaRPr lang="fr-BE" sz="1400" b="0" dirty="0" smtClean="0">
                        <a:solidFill>
                          <a:srgbClr val="0F549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t"/>
                      <a:r>
                        <a:rPr lang="fr-BE" sz="1400" b="0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MS Coordination Body (MSCB)**</a:t>
                      </a:r>
                      <a:endParaRPr lang="en-GB" sz="1400" b="0" dirty="0">
                        <a:solidFill>
                          <a:srgbClr val="0F549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7150" marR="57150"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Access &amp; Security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67544" y="2348880"/>
            <a:ext cx="4067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Helvetica" pitchFamily="34" charset="0"/>
                <a:ea typeface="Calibri"/>
                <a:cs typeface="Times New Roman"/>
              </a:rPr>
              <a:t>All </a:t>
            </a:r>
            <a:r>
              <a:rPr lang="fr-BE" sz="2000" dirty="0" err="1">
                <a:latin typeface="Helvetica" pitchFamily="34" charset="0"/>
                <a:ea typeface="Calibri"/>
                <a:cs typeface="Times New Roman"/>
              </a:rPr>
              <a:t>roles</a:t>
            </a:r>
            <a:r>
              <a:rPr lang="fr-BE" sz="2000" dirty="0">
                <a:latin typeface="Helvetica" pitchFamily="34" charset="0"/>
                <a:ea typeface="Calibri"/>
                <a:cs typeface="Times New Roman"/>
              </a:rPr>
              <a:t> </a:t>
            </a:r>
            <a:r>
              <a:rPr lang="fr-BE" sz="2000" dirty="0" err="1">
                <a:latin typeface="Helvetica" pitchFamily="34" charset="0"/>
                <a:ea typeface="Calibri"/>
                <a:cs typeface="Times New Roman"/>
              </a:rPr>
              <a:t>can</a:t>
            </a:r>
            <a:r>
              <a:rPr lang="fr-BE" sz="2000" dirty="0">
                <a:latin typeface="Helvetica" pitchFamily="34" charset="0"/>
                <a:ea typeface="Calibri"/>
                <a:cs typeface="Times New Roman"/>
              </a:rPr>
              <a:t> </a:t>
            </a:r>
            <a:r>
              <a:rPr lang="fr-BE" sz="2000" dirty="0" err="1" smtClean="0">
                <a:latin typeface="Helvetica" pitchFamily="34" charset="0"/>
                <a:ea typeface="Calibri"/>
                <a:cs typeface="Times New Roman"/>
              </a:rPr>
              <a:t>be</a:t>
            </a:r>
            <a:r>
              <a:rPr lang="fr-BE" sz="2000" dirty="0" smtClean="0">
                <a:latin typeface="Helvetica" pitchFamily="34" charset="0"/>
                <a:ea typeface="Calibri"/>
                <a:cs typeface="Times New Roman"/>
              </a:rPr>
              <a:t> </a:t>
            </a:r>
            <a:r>
              <a:rPr lang="fr-BE" sz="2000" dirty="0" err="1" smtClean="0">
                <a:latin typeface="Helvetica" pitchFamily="34" charset="0"/>
                <a:ea typeface="Calibri"/>
                <a:cs typeface="Times New Roman"/>
              </a:rPr>
              <a:t>associated</a:t>
            </a:r>
            <a:r>
              <a:rPr lang="fr-BE" sz="2000" dirty="0" smtClean="0">
                <a:latin typeface="Helvetica" pitchFamily="34" charset="0"/>
                <a:ea typeface="Calibri"/>
                <a:cs typeface="Times New Roman"/>
              </a:rPr>
              <a:t> </a:t>
            </a:r>
            <a:r>
              <a:rPr lang="fr-BE" sz="2000" dirty="0" err="1" smtClean="0">
                <a:latin typeface="Helvetica" pitchFamily="34" charset="0"/>
                <a:ea typeface="Calibri"/>
                <a:cs typeface="Times New Roman"/>
              </a:rPr>
              <a:t>with</a:t>
            </a:r>
            <a:r>
              <a:rPr lang="fr-BE" sz="2000" dirty="0" smtClean="0">
                <a:latin typeface="Helvetica" pitchFamily="34" charset="0"/>
                <a:ea typeface="Calibri"/>
                <a:cs typeface="Times New Roman"/>
              </a:rPr>
              <a:t> </a:t>
            </a:r>
            <a:r>
              <a:rPr lang="fr-BE" sz="2000" dirty="0">
                <a:latin typeface="Helvetica" pitchFamily="34" charset="0"/>
                <a:ea typeface="Calibri"/>
                <a:cs typeface="Times New Roman"/>
              </a:rPr>
              <a:t>the </a:t>
            </a:r>
            <a:r>
              <a:rPr lang="fr-BE" sz="2000" dirty="0" err="1">
                <a:latin typeface="Helvetica" pitchFamily="34" charset="0"/>
                <a:ea typeface="Calibri"/>
                <a:cs typeface="Times New Roman"/>
              </a:rPr>
              <a:t>following</a:t>
            </a:r>
            <a:r>
              <a:rPr lang="fr-BE" sz="2000" dirty="0">
                <a:latin typeface="Helvetica" pitchFamily="34" charset="0"/>
                <a:ea typeface="Calibri"/>
                <a:cs typeface="Times New Roman"/>
              </a:rPr>
              <a:t> permissions</a:t>
            </a:r>
            <a:r>
              <a:rPr lang="fr-BE" sz="2000" dirty="0" smtClean="0">
                <a:latin typeface="Helvetica" pitchFamily="34" charset="0"/>
                <a:ea typeface="Calibri"/>
                <a:cs typeface="Times New Roman"/>
              </a:rPr>
              <a:t>:</a:t>
            </a:r>
          </a:p>
          <a:p>
            <a:r>
              <a:rPr lang="fr-BE" sz="2000" dirty="0" smtClean="0">
                <a:latin typeface="Helvetica" pitchFamily="34" charset="0"/>
                <a:ea typeface="Calibri"/>
                <a:cs typeface="Times New Roman"/>
              </a:rPr>
              <a:t> </a:t>
            </a:r>
            <a:endParaRPr lang="fr-BE" sz="2000" dirty="0">
              <a:latin typeface="Helvetica" pitchFamily="34" charset="0"/>
              <a:ea typeface="Calibri"/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800" b="1" dirty="0">
                <a:latin typeface="Helvetica" pitchFamily="34" charset="0"/>
                <a:ea typeface="Calibri"/>
                <a:cs typeface="Times New Roman"/>
              </a:rPr>
              <a:t>Read </a:t>
            </a:r>
            <a:r>
              <a:rPr lang="fr-BE" sz="1800" b="1" dirty="0" err="1">
                <a:latin typeface="Helvetica" pitchFamily="34" charset="0"/>
                <a:ea typeface="Calibri"/>
                <a:cs typeface="Times New Roman"/>
              </a:rPr>
              <a:t>Only</a:t>
            </a:r>
            <a:r>
              <a:rPr lang="fr-BE" sz="1800" b="1" dirty="0">
                <a:latin typeface="Helvetica" pitchFamily="34" charset="0"/>
                <a:ea typeface="Calibri"/>
                <a:cs typeface="Times New Roman"/>
              </a:rPr>
              <a:t> (R) </a:t>
            </a:r>
            <a:endParaRPr lang="fr-BE" sz="1800" b="1" dirty="0" smtClean="0">
              <a:latin typeface="Helvetica" pitchFamily="34" charset="0"/>
              <a:ea typeface="Calibri"/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800" b="1" dirty="0" err="1" smtClean="0">
                <a:latin typeface="Helvetica" pitchFamily="34" charset="0"/>
                <a:ea typeface="Calibri"/>
                <a:cs typeface="Times New Roman"/>
              </a:rPr>
              <a:t>Send</a:t>
            </a:r>
            <a:r>
              <a:rPr lang="fr-BE" sz="1800" b="1" dirty="0" smtClean="0">
                <a:latin typeface="Helvetica" pitchFamily="34" charset="0"/>
                <a:ea typeface="Calibri"/>
                <a:cs typeface="Times New Roman"/>
              </a:rPr>
              <a:t> </a:t>
            </a:r>
            <a:r>
              <a:rPr lang="fr-BE" sz="1800" b="1" dirty="0">
                <a:latin typeface="Helvetica" pitchFamily="34" charset="0"/>
                <a:ea typeface="Calibri"/>
                <a:cs typeface="Times New Roman"/>
              </a:rPr>
              <a:t>(</a:t>
            </a:r>
            <a:r>
              <a:rPr lang="fr-BE" sz="1800" b="1" dirty="0" smtClean="0">
                <a:latin typeface="Helvetica" pitchFamily="34" charset="0"/>
                <a:ea typeface="Calibri"/>
                <a:cs typeface="Times New Roman"/>
              </a:rPr>
              <a:t>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800" b="1" dirty="0" smtClean="0">
                <a:latin typeface="Helvetica" pitchFamily="34" charset="0"/>
                <a:ea typeface="Calibri"/>
                <a:cs typeface="Times New Roman"/>
              </a:rPr>
              <a:t>Update </a:t>
            </a:r>
            <a:r>
              <a:rPr lang="fr-BE" sz="1800" b="1" dirty="0">
                <a:latin typeface="Helvetica" pitchFamily="34" charset="0"/>
                <a:ea typeface="Calibri"/>
                <a:cs typeface="Times New Roman"/>
              </a:rPr>
              <a:t>(U)</a:t>
            </a:r>
            <a:endParaRPr lang="en-GB" sz="1800" b="1" dirty="0">
              <a:latin typeface="Helvetica" pitchFamily="34" charset="0"/>
              <a:ea typeface="Calibri"/>
              <a:cs typeface="Times New Roman"/>
            </a:endParaRPr>
          </a:p>
          <a:p>
            <a:endParaRPr lang="fr-BE" sz="1400" b="1" dirty="0">
              <a:latin typeface="Helvetic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Helvetica" pitchFamily="34" charset="0"/>
              </a:rPr>
              <a:t>For more </a:t>
            </a:r>
            <a:r>
              <a:rPr lang="fr-BE" sz="2000" dirty="0" err="1" smtClean="0">
                <a:latin typeface="Helvetica" pitchFamily="34" charset="0"/>
              </a:rPr>
              <a:t>detailed</a:t>
            </a:r>
            <a:r>
              <a:rPr lang="fr-BE" sz="2000" dirty="0" smtClean="0">
                <a:latin typeface="Helvetica" pitchFamily="34" charset="0"/>
              </a:rPr>
              <a:t> information, </a:t>
            </a:r>
            <a:r>
              <a:rPr lang="fr-BE" sz="2000" dirty="0" err="1" smtClean="0">
                <a:latin typeface="Helvetica" pitchFamily="34" charset="0"/>
              </a:rPr>
              <a:t>please</a:t>
            </a:r>
            <a:r>
              <a:rPr lang="fr-BE" sz="2000" dirty="0" smtClean="0">
                <a:latin typeface="Helvetica" pitchFamily="34" charset="0"/>
              </a:rPr>
              <a:t> </a:t>
            </a:r>
            <a:r>
              <a:rPr lang="fr-BE" sz="2000" dirty="0" err="1" smtClean="0">
                <a:latin typeface="Helvetica" pitchFamily="34" charset="0"/>
              </a:rPr>
              <a:t>consult</a:t>
            </a:r>
            <a:r>
              <a:rPr lang="fr-BE" sz="2000" dirty="0" smtClean="0">
                <a:latin typeface="Helvetica" pitchFamily="34" charset="0"/>
              </a:rPr>
              <a:t> the </a:t>
            </a:r>
            <a:r>
              <a:rPr lang="fr-BE" sz="2000" dirty="0" err="1" smtClean="0">
                <a:latin typeface="Helvetica" pitchFamily="34" charset="0"/>
              </a:rPr>
              <a:t>link</a:t>
            </a:r>
            <a:r>
              <a:rPr lang="fr-BE" sz="2000" dirty="0" smtClean="0">
                <a:latin typeface="Helvetica" pitchFamily="34" charset="0"/>
              </a:rPr>
              <a:t> </a:t>
            </a:r>
            <a:r>
              <a:rPr lang="fr-BE" sz="2000" dirty="0" err="1" smtClean="0">
                <a:latin typeface="Helvetica" pitchFamily="34" charset="0"/>
              </a:rPr>
              <a:t>below</a:t>
            </a:r>
            <a:r>
              <a:rPr lang="fr-BE" sz="2000" dirty="0" smtClean="0">
                <a:latin typeface="Helvetica" pitchFamily="34" charset="0"/>
              </a:rPr>
              <a:t>: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://ec.europa.eu/sfc/en/system/files/ged/SFC2014%20-%20MS%20Roles%20and%20Permissions.xls</a:t>
            </a:r>
            <a:endParaRPr lang="en-GB" sz="1800" dirty="0"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6376" y="6309320"/>
            <a:ext cx="748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 HOME</a:t>
            </a:r>
          </a:p>
          <a:p>
            <a:pPr algn="ctr"/>
            <a:r>
              <a:rPr lang="fr-BE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** AGRI</a:t>
            </a:r>
            <a:endParaRPr lang="en-GB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63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55976" y="5550331"/>
            <a:ext cx="11521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latin typeface="Helvetica" pitchFamily="34" charset="0"/>
              </a:rPr>
              <a:t>FF</a:t>
            </a:r>
          </a:p>
          <a:p>
            <a:pPr algn="ctr"/>
            <a:r>
              <a:rPr lang="fr-BE" sz="2400" dirty="0" smtClean="0">
                <a:latin typeface="Helvetica" pitchFamily="34" charset="0"/>
              </a:rPr>
              <a:t>M0</a:t>
            </a:r>
            <a:endParaRPr lang="en-GB" sz="2400" dirty="0"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>
                <a:latin typeface="Helvetica" pitchFamily="34" charset="0"/>
              </a:rPr>
              <a:t>Identification of Data - CCI</a:t>
            </a:r>
            <a:endParaRPr lang="en-GB" sz="2800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579296" cy="3960961"/>
          </a:xfrm>
        </p:spPr>
        <p:txBody>
          <a:bodyPr/>
          <a:lstStyle/>
          <a:p>
            <a:pPr>
              <a:buClr>
                <a:srgbClr val="0F5494"/>
              </a:buClr>
              <a:buFont typeface="Arial" pitchFamily="34" charset="0"/>
              <a:buChar char="•"/>
            </a:pPr>
            <a:r>
              <a:rPr lang="en-GB" sz="2000" i="0" dirty="0">
                <a:latin typeface="Helvetica" pitchFamily="34" charset="0"/>
              </a:rPr>
              <a:t>Code Identifying each programme uniquely</a:t>
            </a:r>
          </a:p>
          <a:p>
            <a:pPr marL="0" indent="0">
              <a:buClr>
                <a:srgbClr val="0F5494"/>
              </a:buClr>
              <a:buNone/>
            </a:pPr>
            <a:r>
              <a:rPr lang="en-GB" sz="1800" b="1" i="0" dirty="0" smtClean="0">
                <a:latin typeface="Helvetica" pitchFamily="34" charset="0"/>
              </a:rPr>
              <a:t>      « </a:t>
            </a:r>
            <a:r>
              <a:rPr lang="en-GB" sz="1800" b="1" dirty="0" smtClean="0">
                <a:latin typeface="Helvetica" pitchFamily="34" charset="0"/>
              </a:rPr>
              <a:t>Code </a:t>
            </a:r>
            <a:r>
              <a:rPr lang="en-GB" sz="1800" b="1" dirty="0" err="1" smtClean="0">
                <a:latin typeface="Helvetica" pitchFamily="34" charset="0"/>
              </a:rPr>
              <a:t>Commun</a:t>
            </a:r>
            <a:r>
              <a:rPr lang="en-GB" sz="1800" b="1" dirty="0" smtClean="0">
                <a:latin typeface="Helvetica" pitchFamily="34" charset="0"/>
              </a:rPr>
              <a:t> </a:t>
            </a:r>
            <a:r>
              <a:rPr lang="en-GB" sz="1800" b="1" dirty="0" err="1" smtClean="0">
                <a:latin typeface="Helvetica" pitchFamily="34" charset="0"/>
              </a:rPr>
              <a:t>d’Identification</a:t>
            </a:r>
            <a:r>
              <a:rPr lang="en-GB" sz="1800" b="1" i="0" dirty="0" smtClean="0">
                <a:latin typeface="Helvetica" pitchFamily="34" charset="0"/>
              </a:rPr>
              <a:t> »</a:t>
            </a:r>
          </a:p>
          <a:p>
            <a:pPr marL="0" lvl="0" indent="0">
              <a:buClr>
                <a:srgbClr val="0F5494"/>
              </a:buClr>
              <a:buNone/>
            </a:pPr>
            <a:endParaRPr lang="en-GB" sz="1600" i="0" dirty="0">
              <a:latin typeface="Helvetica" pitchFamily="34" charset="0"/>
            </a:endParaRPr>
          </a:p>
          <a:p>
            <a:pPr>
              <a:buClr>
                <a:srgbClr val="0F5494"/>
              </a:buClr>
            </a:pPr>
            <a:r>
              <a:rPr lang="en-GB" sz="2000" b="0" i="0" dirty="0">
                <a:latin typeface="Helvetica" pitchFamily="34" charset="0"/>
              </a:rPr>
              <a:t>Contains: </a:t>
            </a:r>
            <a:r>
              <a:rPr lang="en-GB" sz="2000" b="1" i="0" dirty="0" smtClean="0">
                <a:latin typeface="Helvetica" pitchFamily="34" charset="0"/>
              </a:rPr>
              <a:t>Year</a:t>
            </a:r>
            <a:r>
              <a:rPr lang="en-GB" sz="2000" i="0" dirty="0">
                <a:latin typeface="Helvetica" pitchFamily="34" charset="0"/>
              </a:rPr>
              <a:t>｜</a:t>
            </a:r>
            <a:r>
              <a:rPr lang="en-GB" sz="2000" b="0" i="0" dirty="0" smtClean="0">
                <a:latin typeface="Helvetica" pitchFamily="34" charset="0"/>
              </a:rPr>
              <a:t> Country or geographical area </a:t>
            </a:r>
            <a:r>
              <a:rPr lang="en-GB" sz="2000" b="1" i="0" dirty="0" smtClean="0">
                <a:latin typeface="Helvetica" pitchFamily="34" charset="0"/>
              </a:rPr>
              <a:t>(CC) </a:t>
            </a:r>
            <a:r>
              <a:rPr lang="en-GB" sz="2000" i="0" dirty="0" smtClean="0">
                <a:latin typeface="Helvetica" pitchFamily="34" charset="0"/>
              </a:rPr>
              <a:t>｜</a:t>
            </a:r>
            <a:r>
              <a:rPr lang="en-GB" sz="2000" b="0" i="0" dirty="0" smtClean="0">
                <a:latin typeface="Helvetica" pitchFamily="34" charset="0"/>
              </a:rPr>
              <a:t>Leading </a:t>
            </a:r>
            <a:r>
              <a:rPr lang="en-GB" sz="2000" b="0" i="0" dirty="0" err="1" smtClean="0">
                <a:latin typeface="Helvetica" pitchFamily="34" charset="0"/>
              </a:rPr>
              <a:t>DG</a:t>
            </a:r>
            <a:r>
              <a:rPr lang="en-GB" sz="2000" i="0" dirty="0" err="1" smtClean="0">
                <a:latin typeface="Helvetica" pitchFamily="34" charset="0"/>
              </a:rPr>
              <a:t>｜</a:t>
            </a:r>
            <a:r>
              <a:rPr lang="en-GB" sz="2000" b="0" i="0" dirty="0" err="1" smtClean="0">
                <a:latin typeface="Helvetica" pitchFamily="34" charset="0"/>
              </a:rPr>
              <a:t>The</a:t>
            </a:r>
            <a:r>
              <a:rPr lang="en-GB" sz="2000" b="0" i="0" dirty="0" smtClean="0">
                <a:latin typeface="Helvetica" pitchFamily="34" charset="0"/>
              </a:rPr>
              <a:t> </a:t>
            </a:r>
            <a:r>
              <a:rPr lang="en-GB" sz="2000" b="0" i="0" dirty="0">
                <a:latin typeface="Helvetica" pitchFamily="34" charset="0"/>
              </a:rPr>
              <a:t>f</a:t>
            </a:r>
            <a:r>
              <a:rPr lang="en-GB" sz="2000" b="0" i="0" dirty="0" smtClean="0">
                <a:latin typeface="Helvetica" pitchFamily="34" charset="0"/>
              </a:rPr>
              <a:t>und(s) covered (FF) </a:t>
            </a:r>
            <a:r>
              <a:rPr lang="en-GB" sz="2000" i="0" dirty="0" smtClean="0">
                <a:latin typeface="Helvetica" pitchFamily="34" charset="0"/>
              </a:rPr>
              <a:t>｜</a:t>
            </a:r>
            <a:r>
              <a:rPr lang="en-GB" sz="2000" b="0" i="0" dirty="0" smtClean="0">
                <a:latin typeface="Helvetica" pitchFamily="34" charset="0"/>
              </a:rPr>
              <a:t>The type of object (TP)</a:t>
            </a:r>
            <a:r>
              <a:rPr lang="en-GB" sz="2000" b="0" i="0" dirty="0">
                <a:latin typeface="Helvetica" pitchFamily="34" charset="0"/>
              </a:rPr>
              <a:t> </a:t>
            </a:r>
            <a:r>
              <a:rPr lang="en-GB" sz="2000" i="0" dirty="0" smtClean="0">
                <a:latin typeface="Helvetica" pitchFamily="34" charset="0"/>
              </a:rPr>
              <a:t>｜</a:t>
            </a:r>
            <a:r>
              <a:rPr lang="en-GB" sz="2000" b="0" i="0" dirty="0" smtClean="0">
                <a:latin typeface="Helvetica" pitchFamily="34" charset="0"/>
              </a:rPr>
              <a:t> Sequential </a:t>
            </a:r>
            <a:r>
              <a:rPr lang="en-GB" sz="2000" b="0" i="0" dirty="0">
                <a:latin typeface="Helvetica" pitchFamily="34" charset="0"/>
              </a:rPr>
              <a:t>ID </a:t>
            </a:r>
            <a:r>
              <a:rPr lang="en-GB" sz="2000" b="0" i="0" dirty="0" smtClean="0">
                <a:latin typeface="Helvetica" pitchFamily="34" charset="0"/>
              </a:rPr>
              <a:t>number </a:t>
            </a:r>
            <a:endParaRPr lang="en-GB" sz="1800" b="0" i="0" dirty="0">
              <a:latin typeface="Helvetica" pitchFamily="34" charset="0"/>
            </a:endParaRPr>
          </a:p>
          <a:p>
            <a:pPr lvl="1">
              <a:buClr>
                <a:srgbClr val="0F5494"/>
              </a:buClr>
            </a:pPr>
            <a:r>
              <a:rPr lang="en-GB" sz="1800" b="0" dirty="0" smtClean="0">
                <a:latin typeface="Helvetica" pitchFamily="34" charset="0"/>
              </a:rPr>
              <a:t>Example</a:t>
            </a:r>
            <a:r>
              <a:rPr lang="en-GB" sz="1800" b="0" dirty="0">
                <a:latin typeface="Helvetica" pitchFamily="34" charset="0"/>
              </a:rPr>
              <a:t>: </a:t>
            </a:r>
            <a:r>
              <a:rPr lang="en-GB" sz="1800" dirty="0" smtClean="0">
                <a:latin typeface="Helvetica" pitchFamily="34" charset="0"/>
              </a:rPr>
              <a:t>2014HR05M0OP001</a:t>
            </a:r>
            <a:r>
              <a:rPr lang="en-GB" sz="1800" b="0" dirty="0" smtClean="0">
                <a:latin typeface="Helvetica" pitchFamily="34" charset="0"/>
              </a:rPr>
              <a:t> Croatian </a:t>
            </a:r>
            <a:r>
              <a:rPr lang="en-GB" sz="1800" b="0" dirty="0">
                <a:latin typeface="Helvetica" pitchFamily="34" charset="0"/>
              </a:rPr>
              <a:t>Operational Programme for Competitiveness, </a:t>
            </a:r>
            <a:r>
              <a:rPr lang="en-GB" sz="1800" b="0" dirty="0" smtClean="0">
                <a:latin typeface="Helvetica" pitchFamily="34" charset="0"/>
              </a:rPr>
              <a:t>FEAD </a:t>
            </a:r>
            <a:r>
              <a:rPr lang="en-GB" sz="1800" b="0" dirty="0">
                <a:latin typeface="Helvetica" pitchFamily="34" charset="0"/>
              </a:rPr>
              <a:t>(Social Inclusion</a:t>
            </a:r>
            <a:r>
              <a:rPr lang="en-GB" sz="1800" b="0" dirty="0" smtClean="0">
                <a:latin typeface="Helvetica" pitchFamily="34" charset="0"/>
              </a:rPr>
              <a:t>)</a:t>
            </a:r>
          </a:p>
          <a:p>
            <a:pPr marL="457200" lvl="1" indent="0">
              <a:buClr>
                <a:srgbClr val="0F5494"/>
              </a:buClr>
              <a:buNone/>
            </a:pPr>
            <a:endParaRPr lang="en-GB" sz="800" b="0" dirty="0" smtClean="0">
              <a:latin typeface="Helvetic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550331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latin typeface="Helvetica" pitchFamily="34" charset="0"/>
              </a:rPr>
              <a:t>YEAR</a:t>
            </a:r>
          </a:p>
          <a:p>
            <a:pPr algn="ctr"/>
            <a:r>
              <a:rPr lang="fr-BE" sz="2400" dirty="0" smtClean="0">
                <a:latin typeface="Helvetica" pitchFamily="34" charset="0"/>
              </a:rPr>
              <a:t>2014</a:t>
            </a:r>
            <a:endParaRPr lang="en-GB" sz="2400" dirty="0">
              <a:latin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5550331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latin typeface="Helvetica" pitchFamily="34" charset="0"/>
              </a:rPr>
              <a:t>CC</a:t>
            </a:r>
          </a:p>
          <a:p>
            <a:pPr algn="ctr"/>
            <a:r>
              <a:rPr lang="fr-BE" sz="2400" dirty="0" smtClean="0">
                <a:latin typeface="Helvetica" pitchFamily="34" charset="0"/>
              </a:rPr>
              <a:t>HR</a:t>
            </a:r>
            <a:endParaRPr lang="en-GB" sz="2400" dirty="0"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5550331"/>
            <a:ext cx="1054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latin typeface="Helvetica" pitchFamily="34" charset="0"/>
              </a:rPr>
              <a:t>DG</a:t>
            </a:r>
          </a:p>
          <a:p>
            <a:pPr algn="ctr"/>
            <a:r>
              <a:rPr lang="fr-BE" sz="2400" dirty="0" smtClean="0">
                <a:latin typeface="Helvetica" pitchFamily="34" charset="0"/>
              </a:rPr>
              <a:t>05</a:t>
            </a:r>
            <a:endParaRPr lang="en-GB" sz="2400" dirty="0"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5550331"/>
            <a:ext cx="976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latin typeface="Helvetica" pitchFamily="34" charset="0"/>
              </a:rPr>
              <a:t>TP </a:t>
            </a:r>
          </a:p>
          <a:p>
            <a:pPr algn="ctr"/>
            <a:r>
              <a:rPr lang="fr-BE" sz="2400" dirty="0" smtClean="0">
                <a:latin typeface="Helvetica" pitchFamily="34" charset="0"/>
              </a:rPr>
              <a:t>OP</a:t>
            </a:r>
            <a:endParaRPr lang="en-GB" sz="2400" dirty="0">
              <a:latin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5550331"/>
            <a:ext cx="1054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latin typeface="Helvetica" pitchFamily="34" charset="0"/>
              </a:rPr>
              <a:t>SEQ </a:t>
            </a:r>
          </a:p>
          <a:p>
            <a:pPr algn="ctr"/>
            <a:r>
              <a:rPr lang="fr-BE" sz="2400" dirty="0" smtClean="0">
                <a:latin typeface="Helvetica" pitchFamily="34" charset="0"/>
              </a:rPr>
              <a:t>001</a:t>
            </a:r>
            <a:endParaRPr lang="en-GB" sz="2400" dirty="0">
              <a:latin typeface="Helvetic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14" name="Rectangle 13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The CCI Number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187624" y="5365664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b="1" kern="0" dirty="0">
                <a:solidFill>
                  <a:srgbClr val="BBE0E3">
                    <a:lumMod val="75000"/>
                  </a:srgbClr>
                </a:solidFill>
                <a:latin typeface="Helvetica" pitchFamily="34" charset="0"/>
              </a:rPr>
              <a:t> </a:t>
            </a:r>
            <a:r>
              <a:rPr lang="en-GB" sz="7200" b="1" kern="0" dirty="0">
                <a:solidFill>
                  <a:srgbClr val="808080"/>
                </a:solidFill>
                <a:latin typeface="Helvetica" pitchFamily="34" charset="0"/>
              </a:rPr>
              <a:t>｜ ｜ ｜ ｜ ｜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75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6" grpId="0"/>
      <p:bldP spid="8" grpId="0"/>
      <p:bldP spid="9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latin typeface="Helvetica" pitchFamily="34" charset="0"/>
              </a:rPr>
              <a:t>Leading</a:t>
            </a:r>
            <a:r>
              <a:rPr lang="fr-BE" dirty="0" smtClean="0">
                <a:latin typeface="Helvetica" pitchFamily="34" charset="0"/>
              </a:rPr>
              <a:t> DG</a:t>
            </a:r>
            <a:endParaRPr lang="en-GB" dirty="0">
              <a:latin typeface="Helvetic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492819"/>
              </p:ext>
            </p:extLst>
          </p:nvPr>
        </p:nvGraphicFramePr>
        <p:xfrm>
          <a:off x="2027718" y="3717032"/>
          <a:ext cx="4992554" cy="21867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96344"/>
                <a:gridCol w="1896210"/>
              </a:tblGrid>
              <a:tr h="387940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err="1" smtClean="0">
                          <a:solidFill>
                            <a:srgbClr val="0F5494"/>
                          </a:solidFill>
                        </a:rPr>
                        <a:t>Directorate</a:t>
                      </a:r>
                      <a:r>
                        <a:rPr lang="fr-BE" sz="2000" dirty="0" smtClean="0">
                          <a:solidFill>
                            <a:srgbClr val="0F5494"/>
                          </a:solidFill>
                        </a:rPr>
                        <a:t> General</a:t>
                      </a:r>
                      <a:endParaRPr lang="en-GB" sz="20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>
                          <a:solidFill>
                            <a:srgbClr val="0F5494"/>
                          </a:solidFill>
                        </a:rPr>
                        <a:t>CODE</a:t>
                      </a:r>
                      <a:endParaRPr lang="en-GB" sz="20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  <a:tr h="358098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REGIO</a:t>
                      </a:r>
                      <a:endParaRPr lang="en-GB" sz="16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16</a:t>
                      </a:r>
                      <a:endParaRPr lang="fr-BE" sz="1600" dirty="0" smtClean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  <a:tr h="358098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EMPL</a:t>
                      </a:r>
                      <a:endParaRPr lang="en-GB" sz="16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05</a:t>
                      </a:r>
                      <a:endParaRPr lang="en-GB" sz="16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  <a:tr h="358098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HOME</a:t>
                      </a:r>
                      <a:endParaRPr lang="en-GB" sz="16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65</a:t>
                      </a:r>
                      <a:endParaRPr lang="en-GB" sz="16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  <a:tr h="358098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MARE</a:t>
                      </a:r>
                      <a:endParaRPr lang="en-GB" sz="16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14</a:t>
                      </a:r>
                      <a:endParaRPr lang="en-GB" sz="16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  <a:tr h="358098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AGRI</a:t>
                      </a:r>
                      <a:endParaRPr lang="en-GB" sz="16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06</a:t>
                      </a:r>
                      <a:endParaRPr lang="en-GB" sz="16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249289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2400" dirty="0" err="1" smtClean="0">
                <a:latin typeface="Helvetica" pitchFamily="34" charset="0"/>
              </a:rPr>
              <a:t>Refers</a:t>
            </a:r>
            <a:r>
              <a:rPr lang="fr-BE" sz="2400" dirty="0" smtClean="0">
                <a:latin typeface="Helvetica" pitchFamily="34" charset="0"/>
              </a:rPr>
              <a:t> to the DG </a:t>
            </a:r>
            <a:r>
              <a:rPr lang="fr-BE" sz="2400" dirty="0" err="1" smtClean="0">
                <a:latin typeface="Helvetica" pitchFamily="34" charset="0"/>
              </a:rPr>
              <a:t>having</a:t>
            </a:r>
            <a:r>
              <a:rPr lang="fr-BE" sz="2400" dirty="0" smtClean="0">
                <a:latin typeface="Helvetica" pitchFamily="34" charset="0"/>
              </a:rPr>
              <a:t> </a:t>
            </a:r>
            <a:r>
              <a:rPr lang="fr-BE" sz="2400" dirty="0" err="1" smtClean="0">
                <a:latin typeface="Helvetica" pitchFamily="34" charset="0"/>
              </a:rPr>
              <a:t>ownership</a:t>
            </a:r>
            <a:r>
              <a:rPr lang="fr-BE" sz="2400" dirty="0" smtClean="0">
                <a:latin typeface="Helvetica" pitchFamily="34" charset="0"/>
              </a:rPr>
              <a:t> of the </a:t>
            </a:r>
            <a:r>
              <a:rPr lang="fr-BE" sz="2400" dirty="0" err="1" smtClean="0">
                <a:latin typeface="Helvetica" pitchFamily="34" charset="0"/>
              </a:rPr>
              <a:t>project</a:t>
            </a:r>
            <a:r>
              <a:rPr lang="fr-BE" sz="2400" dirty="0" smtClean="0">
                <a:latin typeface="Helvetica" pitchFamily="34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11" name="Rectangle 10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The CCI Number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77" y="1428557"/>
            <a:ext cx="3248324" cy="48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587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235703"/>
              </p:ext>
            </p:extLst>
          </p:nvPr>
        </p:nvGraphicFramePr>
        <p:xfrm>
          <a:off x="1259632" y="2299672"/>
          <a:ext cx="6624736" cy="4297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87628"/>
                <a:gridCol w="4259877"/>
                <a:gridCol w="1277231"/>
              </a:tblGrid>
              <a:tr h="329662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DG</a:t>
                      </a:r>
                      <a:endParaRPr lang="en-GB" sz="16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err="1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Fund</a:t>
                      </a:r>
                      <a:r>
                        <a:rPr lang="fr-BE" sz="16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 Name</a:t>
                      </a:r>
                      <a:endParaRPr lang="en-GB" sz="16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err="1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Fund</a:t>
                      </a:r>
                      <a:r>
                        <a:rPr lang="fr-BE" sz="1600" baseline="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 Code</a:t>
                      </a:r>
                      <a:endParaRPr lang="en-GB" sz="16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  <a:tr h="299693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AGRI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European Agricultural Fund for Rural Development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EAFRD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  <a:tr h="299693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AGRI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Instrument for Pre-Accession Assistance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IPA(d)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  <a:tr h="299693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EMPL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European Globalisation Adjustment Fund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EGF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  <a:tr h="299693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EMPL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European Social Fund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ESF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  <a:tr h="299693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EMPL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Fund for European Aid to most Deprived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FEAD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  <a:tr h="299693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EMPL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Internal Security Fund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ISF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  <a:tr h="299693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EMPL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Youth Employment Initiative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YEI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  <a:tr h="299693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HOME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Asylum, Migration and Integration Fund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AMIF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  <a:tr h="299693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MARE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European Maritime and Fisheries Fund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EMFF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  <a:tr h="299693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REGIO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Cohesion Fund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CF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  <a:tr h="299693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REGIO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European Neighbourhood Instrument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ENI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  <a:tr h="299693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REGIO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European Regional Development Fund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ERDF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  <a:tr h="299693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REGIO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Instrument for Pre-Accession Assistance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rgbClr val="0F5494"/>
                          </a:solidFill>
                          <a:latin typeface="Helvetica" pitchFamily="34" charset="0"/>
                        </a:rPr>
                        <a:t>IPA(e)</a:t>
                      </a:r>
                      <a:endParaRPr lang="en-GB" sz="1400" dirty="0">
                        <a:solidFill>
                          <a:srgbClr val="0F5494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The CCI Number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Funds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711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858082"/>
              </p:ext>
            </p:extLst>
          </p:nvPr>
        </p:nvGraphicFramePr>
        <p:xfrm>
          <a:off x="1259632" y="2132856"/>
          <a:ext cx="6624735" cy="45342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98762"/>
                <a:gridCol w="4650737"/>
                <a:gridCol w="775236"/>
              </a:tblGrid>
              <a:tr h="1865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DG</a:t>
                      </a:r>
                      <a:endParaRPr lang="en-GB" sz="1200" b="1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795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Description</a:t>
                      </a:r>
                      <a:endParaRPr lang="en-GB" sz="1200" b="1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795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Code</a:t>
                      </a:r>
                      <a:endParaRPr lang="en-GB" sz="1200" b="1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795" marR="5795" marT="5795" marB="0" anchor="ctr"/>
                </a:tc>
              </a:tr>
              <a:tr h="1865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AGRI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EAFRD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RD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</a:tr>
              <a:tr h="186575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b="0" i="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  <a:cs typeface="Helvetica" panose="020B0604020202020204" pitchFamily="34" charset="0"/>
                        </a:rPr>
                        <a:t>AGRI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  <a:cs typeface="Helvetica" panose="020B0604020202020204" pitchFamily="34" charset="0"/>
                        </a:rPr>
                        <a:t>IPA</a:t>
                      </a:r>
                      <a:r>
                        <a:rPr lang="en-GB" sz="1200" b="0" i="0" u="none" strike="noStrike" baseline="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  <a:cs typeface="Helvetica" panose="020B0604020202020204" pitchFamily="34" charset="0"/>
                        </a:rPr>
                        <a:t> (d</a:t>
                      </a:r>
                      <a:r>
                        <a:rPr lang="en-GB" sz="1200" b="0" i="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  <a:cs typeface="Helvetica" panose="020B0604020202020204" pitchFamily="34" charset="0"/>
                        </a:rPr>
                        <a:t>)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b="0" i="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  <a:cs typeface="Helvetica" panose="020B0604020202020204" pitchFamily="34" charset="0"/>
                        </a:rPr>
                        <a:t>I4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</a:tr>
              <a:tr h="186575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b="0" i="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  <a:cs typeface="Helvetica" panose="020B0604020202020204" pitchFamily="34" charset="0"/>
                        </a:rPr>
                        <a:t>EMPL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b="0" i="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  <a:cs typeface="Helvetica" panose="020B0604020202020204" pitchFamily="34" charset="0"/>
                        </a:rPr>
                        <a:t>EGF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b="0" i="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  <a:cs typeface="Helvetica" panose="020B0604020202020204" pitchFamily="34" charset="0"/>
                        </a:rPr>
                        <a:t>EG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</a:tr>
              <a:tr h="1865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EMPL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ESF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SF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</a:tr>
              <a:tr h="186575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EMPL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ESF+YEI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M9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</a:tr>
              <a:tr h="186575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EMPL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FEAD   (Material Assistance)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FM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</a:tr>
              <a:tr h="186575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EMPL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FEAD   (Social Inclusion)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FS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</a:tr>
              <a:tr h="186575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b="0" i="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  <a:cs typeface="Helvetica" panose="020B0604020202020204" pitchFamily="34" charset="0"/>
                        </a:rPr>
                        <a:t>EMPL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b="0" i="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  <a:cs typeface="Helvetica" panose="020B0604020202020204" pitchFamily="34" charset="0"/>
                        </a:rPr>
                        <a:t>YEI (</a:t>
                      </a:r>
                      <a:r>
                        <a:rPr lang="fr-BE" sz="1200" b="0" i="0" u="none" strike="noStrike" dirty="0" err="1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  <a:cs typeface="Helvetica" panose="020B0604020202020204" pitchFamily="34" charset="0"/>
                        </a:rPr>
                        <a:t>dedicated</a:t>
                      </a:r>
                      <a:r>
                        <a:rPr lang="fr-BE" sz="1200" b="0" i="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  <a:cs typeface="Helvetica" panose="020B0604020202020204" pitchFamily="34" charset="0"/>
                        </a:rPr>
                        <a:t>)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b="0" i="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  <a:cs typeface="Helvetica" panose="020B0604020202020204" pitchFamily="34" charset="0"/>
                        </a:rPr>
                        <a:t>YE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</a:tr>
              <a:tr h="1865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MARE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EMFF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MF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</a:tr>
              <a:tr h="186575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HOME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AMIF</a:t>
                      </a:r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       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AM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</a:tr>
              <a:tr h="186575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HOME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ISF        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IS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</a:tr>
              <a:tr h="186575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REGIO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CF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CF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</a:tr>
              <a:tr h="1865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REGIO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ERDF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RF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</a:tr>
              <a:tr h="186575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REGIO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ERDF+CF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M1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</a:tr>
              <a:tr h="186575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REGIO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ERDF+IPA(e)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M4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</a:tr>
              <a:tr h="186575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REGIO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ERDF+ENI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M5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</a:tr>
              <a:tr h="186575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REGIO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ERDF+IPA(e)+ENI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M6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</a:tr>
              <a:tr h="18657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0" i="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  <a:cs typeface="Helvetica" panose="020B0604020202020204" pitchFamily="34" charset="0"/>
                        </a:rPr>
                        <a:t>REGIO</a:t>
                      </a:r>
                      <a:endParaRPr lang="en-GB" sz="1200" b="0" i="0" u="none" strike="noStrike" dirty="0" smtClean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  <a:cs typeface="Helvetica" panose="020B0604020202020204" pitchFamily="34" charset="0"/>
                        </a:rPr>
                        <a:t>IPA(e)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b="0" i="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  <a:cs typeface="Helvetica" panose="020B0604020202020204" pitchFamily="34" charset="0"/>
                        </a:rPr>
                        <a:t>I5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</a:tr>
              <a:tr h="189879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REGIO/EMPL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ESF+ERDF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M2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</a:tr>
              <a:tr h="189879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REGIO/EMPL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ERDF+CF+ESF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M3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</a:tr>
              <a:tr h="1898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EMPL/REGIO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ERDF+CF+ESF+YEI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</a:tr>
              <a:tr h="1898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EMPL/REGIO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ERDF+ESF+YEI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M0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</a:tr>
              <a:tr h="189879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ALL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ERDF+CF+ESF+EMFF+EAFRD+YEI</a:t>
                      </a:r>
                      <a:r>
                        <a:rPr lang="en-GB" sz="1200" u="none" strike="noStrike" baseline="0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smtClean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(for </a:t>
                      </a:r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Partnership Agreement)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rgbClr val="0F549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M8</a:t>
                      </a:r>
                      <a:endParaRPr lang="en-GB" sz="1200" b="0" i="0" u="none" strike="noStrike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  <a:cs typeface="Helvetica" panose="020B0604020202020204" pitchFamily="34" charset="0"/>
                      </a:endParaRPr>
                    </a:p>
                  </a:txBody>
                  <a:tcPr marL="52153" marR="5795" marT="5795" marB="0" anchor="ctr"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The CCI Number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95288" y="1196752"/>
            <a:ext cx="8229600" cy="936625"/>
          </a:xfrm>
        </p:spPr>
        <p:txBody>
          <a:bodyPr/>
          <a:lstStyle/>
          <a:p>
            <a:r>
              <a:rPr lang="en-GB" dirty="0"/>
              <a:t>The fund(s) covered (FF)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34111"/>
            <a:ext cx="3168352" cy="46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173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06400"/>
            <a:ext cx="8229600" cy="936625"/>
          </a:xfrm>
        </p:spPr>
        <p:txBody>
          <a:bodyPr/>
          <a:lstStyle/>
          <a:p>
            <a:r>
              <a:rPr lang="en-GB" dirty="0">
                <a:latin typeface="Helvetica" pitchFamily="34" charset="0"/>
              </a:rPr>
              <a:t>The type of object (TP)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The CCI Number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22196"/>
            <a:ext cx="3231009" cy="47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919980"/>
              </p:ext>
            </p:extLst>
          </p:nvPr>
        </p:nvGraphicFramePr>
        <p:xfrm>
          <a:off x="1835696" y="1988840"/>
          <a:ext cx="5472608" cy="46391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938695"/>
                <a:gridCol w="533913"/>
              </a:tblGrid>
              <a:tr h="252028"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1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Description</a:t>
                      </a:r>
                    </a:p>
                  </a:txBody>
                  <a:tcPr marL="42580" marR="63870" marT="29806" marB="2980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1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Code</a:t>
                      </a:r>
                    </a:p>
                  </a:txBody>
                  <a:tcPr marL="42580" marR="63870" marT="29806" marB="29806"/>
                </a:tc>
              </a:tr>
              <a:tr h="252028">
                <a:tc>
                  <a:txBody>
                    <a:bodyPr/>
                    <a:lstStyle/>
                    <a:p>
                      <a:pPr algn="l" fontAlgn="t"/>
                      <a:r>
                        <a:rPr lang="fr-BE" sz="130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Application (EGF)</a:t>
                      </a:r>
                      <a:endParaRPr lang="en-GB" sz="1300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2580" marR="42580" marT="29806" marB="2980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PA</a:t>
                      </a:r>
                      <a:endParaRPr lang="en-GB" sz="1300" b="1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2580" marR="42580" marT="29806" marB="29806"/>
                </a:tc>
              </a:tr>
              <a:tr h="252028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Cross-Border Programme (ETC)</a:t>
                      </a:r>
                    </a:p>
                  </a:txBody>
                  <a:tcPr marL="42580" marR="42580" marT="29806" marB="2980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CB</a:t>
                      </a:r>
                      <a:endParaRPr lang="en-GB" sz="1300" b="1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2580" marR="42580" marT="29806" marB="29806"/>
                </a:tc>
              </a:tr>
              <a:tr h="252028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Innovative Action at the initiative of the EC</a:t>
                      </a:r>
                    </a:p>
                  </a:txBody>
                  <a:tcPr marL="42580" marR="42580" marT="29806" marB="2980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IA</a:t>
                      </a:r>
                      <a:endParaRPr lang="en-GB" sz="1300" b="1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2580" marR="42580" marT="29806" marB="29806"/>
                </a:tc>
              </a:tr>
              <a:tr h="252028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Interregional Cooperation Programme (ETC)</a:t>
                      </a:r>
                    </a:p>
                  </a:txBody>
                  <a:tcPr marL="42580" marR="42580" marT="29806" marB="2980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IR</a:t>
                      </a:r>
                      <a:endParaRPr lang="en-GB" sz="1300" b="1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2580" marR="42580" marT="29806" marB="29806"/>
                </a:tc>
              </a:tr>
              <a:tr h="252028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Joint Action Plan</a:t>
                      </a:r>
                    </a:p>
                  </a:txBody>
                  <a:tcPr marL="42580" marR="42580" marT="29806" marB="2980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JA</a:t>
                      </a:r>
                      <a:endParaRPr lang="en-GB" sz="1300" b="1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2580" marR="42580" marT="29806" marB="29806"/>
                </a:tc>
              </a:tr>
              <a:tr h="252028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Major Project</a:t>
                      </a:r>
                    </a:p>
                  </a:txBody>
                  <a:tcPr marL="42580" marR="42580" marT="29806" marB="2980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MP</a:t>
                      </a:r>
                      <a:endParaRPr lang="en-GB" sz="1300" b="1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2580" marR="42580" marT="29806" marB="29806"/>
                </a:tc>
              </a:tr>
              <a:tr h="252028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National Framework (EAFRD)</a:t>
                      </a:r>
                    </a:p>
                  </a:txBody>
                  <a:tcPr marL="42580" marR="42580" marT="29806" marB="2980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NF</a:t>
                      </a:r>
                      <a:endParaRPr lang="en-GB" sz="1300" b="1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2580" marR="42580" marT="29806" marB="29806"/>
                </a:tc>
              </a:tr>
              <a:tr h="252028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National Programme (AMF, ISF, </a:t>
                      </a:r>
                      <a:r>
                        <a:rPr lang="en-GB" sz="130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EAFRD, IPA)</a:t>
                      </a:r>
                      <a:endParaRPr lang="en-GB" sz="1300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2580" marR="42580" marT="29806" marB="2980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NP</a:t>
                      </a:r>
                      <a:endParaRPr lang="en-GB" sz="1300" b="1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2580" marR="42580" marT="29806" marB="29806"/>
                </a:tc>
              </a:tr>
              <a:tr h="252028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National Rural Network Programme (EAFRD)</a:t>
                      </a:r>
                    </a:p>
                  </a:txBody>
                  <a:tcPr marL="42580" marR="42580" marT="29806" marB="2980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RN</a:t>
                      </a:r>
                      <a:endParaRPr lang="en-GB" sz="1300" b="1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2580" marR="42580" marT="29806" marB="29806"/>
                </a:tc>
              </a:tr>
              <a:tr h="252028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Operational Programme (ERDF, CF, ESF, EMFF, YEI, IPA, FEAD)</a:t>
                      </a:r>
                    </a:p>
                  </a:txBody>
                  <a:tcPr marL="42580" marR="42580" marT="29806" marB="2980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OP</a:t>
                      </a:r>
                      <a:endParaRPr lang="en-GB" sz="1300" b="1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2580" marR="42580" marT="29806" marB="29806"/>
                </a:tc>
              </a:tr>
              <a:tr h="252028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PEACE </a:t>
                      </a:r>
                      <a:r>
                        <a:rPr lang="en-GB" sz="130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Programme (ETC</a:t>
                      </a:r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</a:p>
                  </a:txBody>
                  <a:tcPr marL="42580" marR="42580" marT="29806" marB="2980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PC</a:t>
                      </a:r>
                      <a:endParaRPr lang="en-GB" sz="1300" b="1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2580" marR="42580" marT="29806" marB="29806"/>
                </a:tc>
              </a:tr>
              <a:tr h="252028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Partnership Agreement</a:t>
                      </a:r>
                    </a:p>
                  </a:txBody>
                  <a:tcPr marL="42580" marR="42580" marT="29806" marB="2980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PA</a:t>
                      </a:r>
                      <a:endParaRPr lang="en-GB" sz="1300" b="1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2580" marR="42580" marT="29806" marB="29806"/>
                </a:tc>
              </a:tr>
              <a:tr h="252028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Regional Programme (EAFRD)</a:t>
                      </a:r>
                    </a:p>
                  </a:txBody>
                  <a:tcPr marL="42580" marR="42580" marT="29806" marB="2980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RP</a:t>
                      </a:r>
                      <a:endParaRPr lang="en-GB" sz="1300" b="1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2580" marR="42580" marT="29806" marB="29806"/>
                </a:tc>
              </a:tr>
              <a:tr h="252028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SME Programme (ERDF, EAFRD)</a:t>
                      </a:r>
                    </a:p>
                  </a:txBody>
                  <a:tcPr marL="42580" marR="42580" marT="29806" marB="2980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SM</a:t>
                      </a:r>
                      <a:endParaRPr lang="en-GB" sz="1300" b="1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2580" marR="42580" marT="29806" marB="29806"/>
                </a:tc>
              </a:tr>
              <a:tr h="252028">
                <a:tc>
                  <a:txBody>
                    <a:bodyPr/>
                    <a:lstStyle/>
                    <a:p>
                      <a:pPr algn="l" fontAlgn="t"/>
                      <a:r>
                        <a:rPr lang="fr-BE" sz="1300" dirty="0" err="1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Simplified</a:t>
                      </a:r>
                      <a:r>
                        <a:rPr lang="fr-BE" sz="130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 </a:t>
                      </a:r>
                      <a:r>
                        <a:rPr lang="fr-BE" sz="1300" dirty="0" err="1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Cost</a:t>
                      </a:r>
                      <a:r>
                        <a:rPr lang="fr-BE" sz="130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 Option Art. 14.1 (ESF)</a:t>
                      </a:r>
                      <a:endParaRPr lang="en-GB" sz="1300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2580" marR="42580" marT="29806" marB="2980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300" b="0" dirty="0" smtClean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SC</a:t>
                      </a:r>
                      <a:endParaRPr lang="en-GB" sz="1300" b="0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2580" marR="42580" marT="29806" marB="29806"/>
                </a:tc>
              </a:tr>
              <a:tr h="252028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Technical Assistance Programme</a:t>
                      </a:r>
                    </a:p>
                  </a:txBody>
                  <a:tcPr marL="42580" marR="42580" marT="29806" marB="2980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TA</a:t>
                      </a:r>
                      <a:endParaRPr lang="en-GB" sz="1300" b="1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2580" marR="42580" marT="29806" marB="29806"/>
                </a:tc>
              </a:tr>
              <a:tr h="252028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Transnational Programme (ETC)</a:t>
                      </a:r>
                    </a:p>
                  </a:txBody>
                  <a:tcPr marL="42580" marR="42580" marT="29806" marB="2980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dirty="0">
                          <a:solidFill>
                            <a:srgbClr val="0F5494"/>
                          </a:solidFill>
                          <a:effectLst/>
                          <a:latin typeface="Helvetica" pitchFamily="34" charset="0"/>
                        </a:rPr>
                        <a:t>TN</a:t>
                      </a:r>
                      <a:endParaRPr lang="en-GB" sz="1300" b="1" dirty="0">
                        <a:solidFill>
                          <a:srgbClr val="0F5494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2580" marR="42580" marT="29806" marB="298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707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latin typeface="Helvetica" pitchFamily="34" charset="0"/>
              </a:rPr>
              <a:t>Nodes</a:t>
            </a:r>
            <a:endParaRPr lang="en-GB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F5494"/>
              </a:buClr>
              <a:buFont typeface="Arial" pitchFamily="34" charset="0"/>
              <a:buChar char="•"/>
            </a:pPr>
            <a:r>
              <a:rPr lang="en-GB" altLang="ko-KR" sz="2400" i="0" dirty="0">
                <a:latin typeface="Helvetica" pitchFamily="34" charset="0"/>
                <a:ea typeface="굴림" charset="-127"/>
              </a:rPr>
              <a:t>The NODE is the </a:t>
            </a:r>
            <a:r>
              <a:rPr lang="en-GB" altLang="ko-KR" sz="2400" b="1" i="0" dirty="0">
                <a:latin typeface="Helvetica" pitchFamily="34" charset="0"/>
                <a:ea typeface="굴림" charset="-127"/>
              </a:rPr>
              <a:t>point of access</a:t>
            </a:r>
            <a:r>
              <a:rPr lang="en-GB" altLang="ko-KR" sz="2400" i="0" dirty="0">
                <a:latin typeface="Helvetica" pitchFamily="34" charset="0"/>
                <a:ea typeface="굴림" charset="-127"/>
              </a:rPr>
              <a:t> of a user</a:t>
            </a:r>
          </a:p>
          <a:p>
            <a:pPr lvl="1">
              <a:buClr>
                <a:srgbClr val="0F5494"/>
              </a:buClr>
            </a:pPr>
            <a:r>
              <a:rPr lang="en-GB" altLang="ko-KR" sz="2000" dirty="0">
                <a:latin typeface="Helvetica" pitchFamily="34" charset="0"/>
                <a:ea typeface="굴림" charset="-127"/>
              </a:rPr>
              <a:t>User location (Country/Region)</a:t>
            </a:r>
          </a:p>
          <a:p>
            <a:pPr lvl="1">
              <a:buClr>
                <a:srgbClr val="0F5494"/>
              </a:buClr>
            </a:pPr>
            <a:r>
              <a:rPr lang="en-GB" altLang="ko-KR" sz="2000" dirty="0">
                <a:latin typeface="Helvetica" pitchFamily="34" charset="0"/>
                <a:ea typeface="굴림" charset="-127"/>
              </a:rPr>
              <a:t>EC represented as single node ‘Commission</a:t>
            </a:r>
            <a:r>
              <a:rPr lang="en-GB" altLang="ko-KR" sz="2000" dirty="0" smtClean="0">
                <a:latin typeface="Helvetica" pitchFamily="34" charset="0"/>
                <a:ea typeface="굴림" charset="-127"/>
              </a:rPr>
              <a:t>’</a:t>
            </a:r>
          </a:p>
          <a:p>
            <a:pPr marL="457200" lvl="1" indent="0">
              <a:buClr>
                <a:srgbClr val="0F5494"/>
              </a:buClr>
              <a:buNone/>
            </a:pPr>
            <a:endParaRPr lang="en-GB" altLang="ko-KR" dirty="0">
              <a:latin typeface="Helvetica" pitchFamily="34" charset="0"/>
              <a:ea typeface="굴림" charset="-127"/>
            </a:endParaRPr>
          </a:p>
          <a:p>
            <a:pPr lvl="0">
              <a:buClr>
                <a:srgbClr val="0F5494"/>
              </a:buClr>
              <a:buFont typeface="Arial" pitchFamily="34" charset="0"/>
              <a:buChar char="•"/>
            </a:pPr>
            <a:r>
              <a:rPr lang="en-GB" altLang="ko-KR" sz="2400" i="0" dirty="0">
                <a:latin typeface="Helvetica" pitchFamily="34" charset="0"/>
                <a:ea typeface="굴림" charset="-127"/>
              </a:rPr>
              <a:t>Depending on the MS, there can be: </a:t>
            </a:r>
          </a:p>
          <a:p>
            <a:pPr lvl="1">
              <a:buClr>
                <a:srgbClr val="0F5494"/>
              </a:buClr>
            </a:pPr>
            <a:r>
              <a:rPr lang="en-GB" altLang="ko-KR" sz="2000" dirty="0">
                <a:latin typeface="Helvetica" pitchFamily="34" charset="0"/>
                <a:ea typeface="굴림" charset="-127"/>
              </a:rPr>
              <a:t>One node representing the whole country </a:t>
            </a:r>
          </a:p>
          <a:p>
            <a:pPr lvl="1">
              <a:buClr>
                <a:srgbClr val="0F5494"/>
              </a:buClr>
              <a:buNone/>
            </a:pPr>
            <a:r>
              <a:rPr lang="en-GB" altLang="ko-KR" sz="2000" dirty="0">
                <a:latin typeface="Helvetica" pitchFamily="34" charset="0"/>
                <a:ea typeface="굴림" charset="-127"/>
              </a:rPr>
              <a:t>OR</a:t>
            </a:r>
          </a:p>
          <a:p>
            <a:pPr lvl="1">
              <a:buClr>
                <a:srgbClr val="0F5494"/>
              </a:buClr>
            </a:pPr>
            <a:r>
              <a:rPr lang="en-GB" altLang="ko-KR" sz="2000" dirty="0">
                <a:latin typeface="Helvetica" pitchFamily="34" charset="0"/>
                <a:ea typeface="굴림" charset="-127"/>
              </a:rPr>
              <a:t>several sub-nodes representing each region (and a Top/Management node representing central management). </a:t>
            </a:r>
          </a:p>
          <a:p>
            <a:endParaRPr lang="en-GB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193" y="980728"/>
            <a:ext cx="2299311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12" name="Rectangle 11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Nodes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1041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268760"/>
            <a:ext cx="8229600" cy="936625"/>
          </a:xfrm>
        </p:spPr>
        <p:txBody>
          <a:bodyPr/>
          <a:lstStyle/>
          <a:p>
            <a:r>
              <a:rPr lang="fr-BE" dirty="0" err="1" smtClean="0"/>
              <a:t>Nodes</a:t>
            </a:r>
            <a:r>
              <a:rPr lang="fr-BE" dirty="0"/>
              <a:t>:</a:t>
            </a:r>
            <a:r>
              <a:rPr lang="fr-BE" dirty="0" smtClean="0"/>
              <a:t> </a:t>
            </a:r>
            <a:r>
              <a:rPr lang="fr-BE" dirty="0" err="1"/>
              <a:t>H</a:t>
            </a:r>
            <a:r>
              <a:rPr lang="fr-BE" dirty="0" err="1" smtClean="0"/>
              <a:t>ierarchy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699792" y="2430204"/>
            <a:ext cx="3672408" cy="652658"/>
            <a:chOff x="1490251" y="983620"/>
            <a:chExt cx="1773265" cy="625020"/>
          </a:xfrm>
          <a:solidFill>
            <a:srgbClr val="0F5494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1490251" y="983620"/>
              <a:ext cx="1773265" cy="625020"/>
            </a:xfrm>
            <a:prstGeom prst="round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520761" y="1031331"/>
              <a:ext cx="1712242" cy="563999"/>
            </a:xfrm>
            <a:prstGeom prst="rect">
              <a:avLst/>
            </a:prstGeom>
            <a:grpFill/>
            <a:ln>
              <a:solidFill>
                <a:srgbClr val="0F5494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800" b="1" kern="1200" cap="small" baseline="0" dirty="0" err="1" smtClean="0">
                  <a:solidFill>
                    <a:schemeClr val="bg1"/>
                  </a:solidFill>
                </a:rPr>
                <a:t>European</a:t>
              </a:r>
              <a:r>
                <a:rPr lang="fr-BE" sz="1800" b="1" kern="1200" cap="small" baseline="0" dirty="0" smtClean="0">
                  <a:solidFill>
                    <a:schemeClr val="bg1"/>
                  </a:solidFill>
                </a:rPr>
                <a:t> Commission</a:t>
              </a:r>
              <a:endParaRPr lang="en-GB" sz="1800" b="1" kern="1200" cap="small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18376" y="3926808"/>
            <a:ext cx="1889728" cy="1014360"/>
            <a:chOff x="1103281" y="2843616"/>
            <a:chExt cx="1665592" cy="767620"/>
          </a:xfrm>
          <a:solidFill>
            <a:schemeClr val="bg2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1103281" y="2843616"/>
              <a:ext cx="1665592" cy="767620"/>
            </a:xfrm>
            <a:prstGeom prst="round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140753" y="2881088"/>
              <a:ext cx="1590648" cy="692676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800" b="1" kern="1200" cap="small" baseline="0" dirty="0" smtClean="0">
                  <a:solidFill>
                    <a:srgbClr val="0F5494"/>
                  </a:solidFill>
                </a:rPr>
                <a:t>TOP NODE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800" b="1" kern="1200" cap="small" baseline="0" dirty="0" err="1" smtClean="0">
                  <a:solidFill>
                    <a:srgbClr val="0F5494"/>
                  </a:solidFill>
                </a:rPr>
                <a:t>Italy</a:t>
              </a:r>
              <a:endParaRPr lang="en-GB" sz="1800" b="1" kern="1200" cap="small" baseline="0" dirty="0">
                <a:solidFill>
                  <a:srgbClr val="0F5494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21393" y="5528338"/>
            <a:ext cx="1356046" cy="623799"/>
            <a:chOff x="4474128" y="4464305"/>
            <a:chExt cx="1356046" cy="62379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4474128" y="4464305"/>
              <a:ext cx="1356046" cy="623799"/>
            </a:xfrm>
            <a:prstGeom prst="roundRect">
              <a:avLst/>
            </a:prstGeom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504579" y="4494756"/>
              <a:ext cx="1295144" cy="562897"/>
            </a:xfrm>
            <a:prstGeom prst="rect">
              <a:avLst/>
            </a:prstGeom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800" b="1" kern="1200" cap="small" baseline="0" dirty="0" err="1" smtClean="0">
                  <a:solidFill>
                    <a:srgbClr val="0F5494"/>
                  </a:solidFill>
                </a:rPr>
                <a:t>Sub</a:t>
              </a:r>
              <a:r>
                <a:rPr lang="fr-BE" sz="1800" b="1" kern="1200" cap="small" baseline="0" dirty="0" smtClean="0">
                  <a:solidFill>
                    <a:srgbClr val="0F5494"/>
                  </a:solidFill>
                </a:rPr>
                <a:t> </a:t>
              </a:r>
              <a:r>
                <a:rPr lang="fr-BE" sz="1800" b="1" cap="small" dirty="0" err="1">
                  <a:solidFill>
                    <a:srgbClr val="0F5494"/>
                  </a:solidFill>
                </a:rPr>
                <a:t>N</a:t>
              </a:r>
              <a:r>
                <a:rPr lang="fr-BE" sz="1800" b="1" kern="1200" cap="small" baseline="0" dirty="0" err="1" smtClean="0">
                  <a:solidFill>
                    <a:srgbClr val="0F5494"/>
                  </a:solidFill>
                </a:rPr>
                <a:t>ode</a:t>
              </a:r>
              <a:endParaRPr lang="fr-BE" sz="1800" b="1" kern="1200" cap="small" baseline="0" dirty="0" smtClean="0">
                <a:solidFill>
                  <a:srgbClr val="0F5494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600" b="1" cap="small" dirty="0" err="1" smtClean="0">
                  <a:solidFill>
                    <a:srgbClr val="0F5494"/>
                  </a:solidFill>
                </a:rPr>
                <a:t>Toscana</a:t>
              </a:r>
              <a:endParaRPr lang="en-GB" sz="1600" b="1" kern="1200" cap="small" baseline="0" dirty="0">
                <a:solidFill>
                  <a:srgbClr val="0F5494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93977" y="5613513"/>
            <a:ext cx="1356046" cy="623799"/>
            <a:chOff x="4474128" y="4464305"/>
            <a:chExt cx="1356046" cy="62379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4474128" y="4464305"/>
              <a:ext cx="1356046" cy="623799"/>
            </a:xfrm>
            <a:prstGeom prst="roundRect">
              <a:avLst/>
            </a:prstGeom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4504579" y="4494756"/>
              <a:ext cx="1295144" cy="562897"/>
            </a:xfrm>
            <a:prstGeom prst="rect">
              <a:avLst/>
            </a:prstGeom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800" b="1" kern="1200" cap="small" baseline="0" dirty="0" err="1" smtClean="0">
                  <a:solidFill>
                    <a:srgbClr val="0F5494"/>
                  </a:solidFill>
                </a:rPr>
                <a:t>Sub</a:t>
              </a:r>
              <a:r>
                <a:rPr lang="fr-BE" sz="1800" b="1" kern="1200" cap="small" baseline="0" dirty="0" smtClean="0">
                  <a:solidFill>
                    <a:srgbClr val="0F5494"/>
                  </a:solidFill>
                </a:rPr>
                <a:t> </a:t>
              </a:r>
              <a:r>
                <a:rPr lang="fr-BE" sz="1800" b="1" kern="1200" cap="small" baseline="0" dirty="0" err="1" smtClean="0">
                  <a:solidFill>
                    <a:srgbClr val="0F5494"/>
                  </a:solidFill>
                </a:rPr>
                <a:t>Node</a:t>
              </a:r>
              <a:endParaRPr lang="fr-BE" sz="1800" b="1" kern="1200" cap="small" baseline="0" dirty="0" smtClean="0">
                <a:solidFill>
                  <a:srgbClr val="0F5494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600" b="1" cap="small" dirty="0" err="1" smtClean="0">
                  <a:solidFill>
                    <a:srgbClr val="0F5494"/>
                  </a:solidFill>
                </a:rPr>
                <a:t>Sicilia</a:t>
              </a:r>
              <a:endParaRPr lang="en-GB" sz="1600" b="1" kern="1200" cap="small" baseline="0" dirty="0">
                <a:solidFill>
                  <a:srgbClr val="0F5494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36876" y="5558789"/>
            <a:ext cx="1356046" cy="623799"/>
            <a:chOff x="4474128" y="4464305"/>
            <a:chExt cx="1356046" cy="62379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8" name="Rounded Rectangle 17"/>
            <p:cNvSpPr/>
            <p:nvPr/>
          </p:nvSpPr>
          <p:spPr>
            <a:xfrm>
              <a:off x="4474128" y="4464305"/>
              <a:ext cx="1356046" cy="623799"/>
            </a:xfrm>
            <a:prstGeom prst="roundRect">
              <a:avLst/>
            </a:prstGeom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4504579" y="4494756"/>
              <a:ext cx="1295144" cy="562897"/>
            </a:xfrm>
            <a:prstGeom prst="rect">
              <a:avLst/>
            </a:prstGeom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800" b="1" kern="1200" cap="small" baseline="0" dirty="0" err="1" smtClean="0">
                  <a:solidFill>
                    <a:srgbClr val="0F5494"/>
                  </a:solidFill>
                </a:rPr>
                <a:t>Sub</a:t>
              </a:r>
              <a:r>
                <a:rPr lang="fr-BE" sz="1800" b="1" kern="1200" cap="small" baseline="0" dirty="0" smtClean="0">
                  <a:solidFill>
                    <a:srgbClr val="0F5494"/>
                  </a:solidFill>
                </a:rPr>
                <a:t> </a:t>
              </a:r>
              <a:r>
                <a:rPr lang="fr-BE" sz="1800" b="1" kern="1200" cap="small" baseline="0" dirty="0" err="1" smtClean="0">
                  <a:solidFill>
                    <a:srgbClr val="0F5494"/>
                  </a:solidFill>
                </a:rPr>
                <a:t>Node</a:t>
              </a:r>
              <a:endParaRPr lang="fr-BE" sz="1800" b="1" cap="small" dirty="0">
                <a:solidFill>
                  <a:srgbClr val="0F5494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600" b="1" kern="1200" cap="small" baseline="0" dirty="0" err="1" smtClean="0">
                  <a:solidFill>
                    <a:srgbClr val="0F5494"/>
                  </a:solidFill>
                </a:rPr>
                <a:t>Lazio</a:t>
              </a:r>
              <a:endParaRPr lang="en-GB" sz="1600" b="1" kern="1200" cap="small" baseline="0" dirty="0">
                <a:solidFill>
                  <a:srgbClr val="0F5494"/>
                </a:solidFill>
              </a:endParaRPr>
            </a:p>
          </p:txBody>
        </p:sp>
      </p:grpSp>
      <p:sp>
        <p:nvSpPr>
          <p:cNvPr id="20" name="Up Arrow 19"/>
          <p:cNvSpPr/>
          <p:nvPr/>
        </p:nvSpPr>
        <p:spPr>
          <a:xfrm rot="3240000">
            <a:off x="3016161" y="4666688"/>
            <a:ext cx="182711" cy="875202"/>
          </a:xfrm>
          <a:prstGeom prst="upArrow">
            <a:avLst/>
          </a:prstGeom>
          <a:solidFill>
            <a:srgbClr val="80808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1" name="Up Arrow 20"/>
          <p:cNvSpPr/>
          <p:nvPr/>
        </p:nvSpPr>
        <p:spPr>
          <a:xfrm rot="14040000">
            <a:off x="3136817" y="4842098"/>
            <a:ext cx="182711" cy="875202"/>
          </a:xfrm>
          <a:prstGeom prst="upArrow">
            <a:avLst/>
          </a:prstGeom>
          <a:solidFill>
            <a:srgbClr val="3166C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2" name="Up Arrow 21"/>
          <p:cNvSpPr/>
          <p:nvPr/>
        </p:nvSpPr>
        <p:spPr>
          <a:xfrm rot="-3060000">
            <a:off x="5950482" y="4689698"/>
            <a:ext cx="182711" cy="875202"/>
          </a:xfrm>
          <a:prstGeom prst="upArrow">
            <a:avLst/>
          </a:prstGeom>
          <a:solidFill>
            <a:srgbClr val="80808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3" name="Up Arrow 22"/>
          <p:cNvSpPr/>
          <p:nvPr/>
        </p:nvSpPr>
        <p:spPr>
          <a:xfrm rot="7680000">
            <a:off x="5816576" y="4842099"/>
            <a:ext cx="182711" cy="875202"/>
          </a:xfrm>
          <a:prstGeom prst="upArrow">
            <a:avLst/>
          </a:prstGeom>
          <a:solidFill>
            <a:srgbClr val="3166C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4" name="Up Arrow 23"/>
          <p:cNvSpPr/>
          <p:nvPr/>
        </p:nvSpPr>
        <p:spPr>
          <a:xfrm rot="60000">
            <a:off x="4166908" y="5014751"/>
            <a:ext cx="184989" cy="523007"/>
          </a:xfrm>
          <a:prstGeom prst="upArrow">
            <a:avLst/>
          </a:prstGeom>
          <a:solidFill>
            <a:srgbClr val="80808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5" name="Up Arrow 24"/>
          <p:cNvSpPr/>
          <p:nvPr/>
        </p:nvSpPr>
        <p:spPr>
          <a:xfrm rot="10800000">
            <a:off x="4763269" y="5022491"/>
            <a:ext cx="193524" cy="536297"/>
          </a:xfrm>
          <a:prstGeom prst="upArrow">
            <a:avLst/>
          </a:prstGeom>
          <a:solidFill>
            <a:srgbClr val="3E6FD2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6" name="Up Arrow 25"/>
          <p:cNvSpPr/>
          <p:nvPr/>
        </p:nvSpPr>
        <p:spPr>
          <a:xfrm rot="60000">
            <a:off x="4073394" y="3143337"/>
            <a:ext cx="277245" cy="667866"/>
          </a:xfrm>
          <a:prstGeom prst="upArrow">
            <a:avLst/>
          </a:prstGeom>
          <a:solidFill>
            <a:srgbClr val="80808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7" name="Up Arrow 26"/>
          <p:cNvSpPr/>
          <p:nvPr/>
        </p:nvSpPr>
        <p:spPr>
          <a:xfrm rot="10800000">
            <a:off x="4715014" y="3140968"/>
            <a:ext cx="290036" cy="684836"/>
          </a:xfrm>
          <a:prstGeom prst="upArrow">
            <a:avLst/>
          </a:prstGeom>
          <a:solidFill>
            <a:srgbClr val="3E6FD2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3" name="TextBox 2"/>
          <p:cNvSpPr txBox="1"/>
          <p:nvPr/>
        </p:nvSpPr>
        <p:spPr>
          <a:xfrm>
            <a:off x="3497247" y="329872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900" dirty="0" smtClean="0">
                <a:solidFill>
                  <a:schemeClr val="bg1">
                    <a:lumMod val="50000"/>
                  </a:schemeClr>
                </a:solidFill>
              </a:rPr>
              <a:t>DATA </a:t>
            </a:r>
          </a:p>
          <a:p>
            <a:r>
              <a:rPr lang="fr-BE" sz="900" dirty="0" smtClean="0">
                <a:solidFill>
                  <a:schemeClr val="bg1">
                    <a:lumMod val="50000"/>
                  </a:schemeClr>
                </a:solidFill>
              </a:rPr>
              <a:t>SENT</a:t>
            </a:r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45292" y="329872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900" dirty="0" smtClean="0">
                <a:solidFill>
                  <a:srgbClr val="3E6FD2"/>
                </a:solidFill>
              </a:rPr>
              <a:t>DATA</a:t>
            </a:r>
          </a:p>
          <a:p>
            <a:pPr algn="ctr"/>
            <a:r>
              <a:rPr lang="fr-BE" sz="900" dirty="0" smtClean="0">
                <a:solidFill>
                  <a:srgbClr val="3E6FD2"/>
                </a:solidFill>
              </a:rPr>
              <a:t>RECEIVED</a:t>
            </a:r>
            <a:endParaRPr lang="en-GB" sz="900" dirty="0">
              <a:solidFill>
                <a:srgbClr val="3E6FD2"/>
              </a:solidFill>
            </a:endParaRPr>
          </a:p>
        </p:txBody>
      </p:sp>
      <p:sp>
        <p:nvSpPr>
          <p:cNvPr id="43" name="Up Arrow 42"/>
          <p:cNvSpPr/>
          <p:nvPr/>
        </p:nvSpPr>
        <p:spPr>
          <a:xfrm rot="9290972">
            <a:off x="6368179" y="3087990"/>
            <a:ext cx="290036" cy="2417821"/>
          </a:xfrm>
          <a:prstGeom prst="upArrow">
            <a:avLst/>
          </a:prstGeom>
          <a:solidFill>
            <a:srgbClr val="3E6FD2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44" name="Up Arrow 43"/>
          <p:cNvSpPr/>
          <p:nvPr/>
        </p:nvSpPr>
        <p:spPr>
          <a:xfrm rot="12535724">
            <a:off x="2563155" y="3070631"/>
            <a:ext cx="290036" cy="2417821"/>
          </a:xfrm>
          <a:prstGeom prst="upArrow">
            <a:avLst/>
          </a:prstGeom>
          <a:solidFill>
            <a:srgbClr val="3E6FD2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grpSp>
        <p:nvGrpSpPr>
          <p:cNvPr id="48" name="Group 47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49" name="Rectangle 4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Nodes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061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" grpId="0"/>
      <p:bldP spid="37" grpId="0"/>
      <p:bldP spid="43" grpId="0" animBg="1"/>
      <p:bldP spid="43" grpId="1" animBg="1"/>
      <p:bldP spid="44" grpId="0" animBg="1"/>
      <p:bldP spid="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936625"/>
          </a:xfrm>
        </p:spPr>
        <p:txBody>
          <a:bodyPr/>
          <a:lstStyle/>
          <a:p>
            <a:r>
              <a:rPr lang="en-GB" dirty="0">
                <a:latin typeface="Helvetica" pitchFamily="34" charset="0"/>
              </a:rPr>
              <a:t>Nodes: </a:t>
            </a:r>
            <a:r>
              <a:rPr lang="en-GB" dirty="0" smtClean="0">
                <a:latin typeface="Helvetica" pitchFamily="34" charset="0"/>
              </a:rPr>
              <a:t>Definitions</a:t>
            </a:r>
            <a:endParaRPr lang="en-GB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06" y="2132856"/>
            <a:ext cx="8229600" cy="3529013"/>
          </a:xfrm>
        </p:spPr>
        <p:txBody>
          <a:bodyPr/>
          <a:lstStyle/>
          <a:p>
            <a:pPr lvl="0" eaLnBrk="0" hangingPunct="0">
              <a:buClr>
                <a:srgbClr val="0F5494"/>
              </a:buClr>
              <a:buFont typeface="Arial" pitchFamily="34" charset="0"/>
              <a:buChar char="•"/>
            </a:pPr>
            <a:r>
              <a:rPr lang="fr-BE" altLang="ko-KR" i="0" dirty="0" err="1">
                <a:latin typeface="Helvetica" pitchFamily="34" charset="0"/>
                <a:ea typeface="굴림" charset="-127"/>
              </a:rPr>
              <a:t>When</a:t>
            </a:r>
            <a:r>
              <a:rPr lang="fr-BE" altLang="ko-KR" i="0" dirty="0">
                <a:latin typeface="Helvetica" pitchFamily="34" charset="0"/>
                <a:ea typeface="굴림" charset="-127"/>
              </a:rPr>
              <a:t> '</a:t>
            </a:r>
            <a:r>
              <a:rPr lang="fr-BE" altLang="ko-KR" i="0" dirty="0" err="1">
                <a:latin typeface="Helvetica" pitchFamily="34" charset="0"/>
                <a:ea typeface="굴림" charset="-127"/>
              </a:rPr>
              <a:t>current</a:t>
            </a:r>
            <a:r>
              <a:rPr lang="fr-BE" altLang="ko-KR" i="0" dirty="0">
                <a:latin typeface="Helvetica" pitchFamily="34" charset="0"/>
                <a:ea typeface="굴림" charset="-127"/>
              </a:rPr>
              <a:t> </a:t>
            </a:r>
            <a:r>
              <a:rPr lang="fr-BE" altLang="ko-KR" i="0" dirty="0" err="1">
                <a:latin typeface="Helvetica" pitchFamily="34" charset="0"/>
                <a:ea typeface="굴림" charset="-127"/>
              </a:rPr>
              <a:t>node</a:t>
            </a:r>
            <a:r>
              <a:rPr lang="fr-BE" altLang="ko-KR" i="0" dirty="0">
                <a:latin typeface="Helvetica" pitchFamily="34" charset="0"/>
                <a:ea typeface="굴림" charset="-127"/>
              </a:rPr>
              <a:t>' </a:t>
            </a:r>
            <a:r>
              <a:rPr lang="fr-BE" altLang="ko-KR" i="0" dirty="0" err="1">
                <a:latin typeface="Helvetica" pitchFamily="34" charset="0"/>
                <a:ea typeface="굴림" charset="-127"/>
              </a:rPr>
              <a:t>is</a:t>
            </a:r>
            <a:r>
              <a:rPr lang="fr-BE" altLang="ko-KR" i="0" dirty="0">
                <a:latin typeface="Helvetica" pitchFamily="34" charset="0"/>
                <a:ea typeface="굴림" charset="-127"/>
              </a:rPr>
              <a:t> </a:t>
            </a:r>
            <a:r>
              <a:rPr lang="fr-BE" altLang="ko-KR" b="1" i="0" dirty="0">
                <a:latin typeface="Helvetica" pitchFamily="34" charset="0"/>
                <a:ea typeface="굴림" charset="-127"/>
              </a:rPr>
              <a:t>Commission</a:t>
            </a:r>
            <a:r>
              <a:rPr lang="fr-BE" altLang="ko-KR" i="0" dirty="0">
                <a:latin typeface="Helvetica" pitchFamily="34" charset="0"/>
                <a:ea typeface="굴림" charset="-127"/>
              </a:rPr>
              <a:t>: </a:t>
            </a:r>
          </a:p>
          <a:p>
            <a:pPr lvl="1" eaLnBrk="0" hangingPunct="0">
              <a:buClr>
                <a:srgbClr val="0F5494"/>
              </a:buClr>
            </a:pPr>
            <a:r>
              <a:rPr lang="fr-BE" altLang="ko-KR" dirty="0" err="1">
                <a:latin typeface="Helvetica" pitchFamily="34" charset="0"/>
                <a:ea typeface="굴림" charset="-127"/>
              </a:rPr>
              <a:t>only</a:t>
            </a:r>
            <a:r>
              <a:rPr lang="fr-BE" altLang="ko-KR" dirty="0">
                <a:latin typeface="Helvetica" pitchFamily="34" charset="0"/>
                <a:ea typeface="굴림" charset="-127"/>
              </a:rPr>
              <a:t> '</a:t>
            </a:r>
            <a:r>
              <a:rPr lang="fr-BE" altLang="ko-KR" dirty="0" err="1">
                <a:latin typeface="Helvetica" pitchFamily="34" charset="0"/>
                <a:ea typeface="굴림" charset="-127"/>
              </a:rPr>
              <a:t>Other</a:t>
            </a:r>
            <a:r>
              <a:rPr lang="fr-BE" altLang="ko-KR" dirty="0">
                <a:latin typeface="Helvetica" pitchFamily="34" charset="0"/>
                <a:ea typeface="굴림" charset="-127"/>
              </a:rPr>
              <a:t> MS Documents' </a:t>
            </a:r>
            <a:r>
              <a:rPr lang="fr-BE" altLang="ko-KR" dirty="0" err="1">
                <a:latin typeface="Helvetica" pitchFamily="34" charset="0"/>
                <a:ea typeface="굴림" charset="-127"/>
              </a:rPr>
              <a:t>can</a:t>
            </a:r>
            <a:r>
              <a:rPr lang="fr-BE" altLang="ko-KR" dirty="0">
                <a:latin typeface="Helvetica" pitchFamily="34" charset="0"/>
                <a:ea typeface="굴림" charset="-127"/>
              </a:rPr>
              <a:t> </a:t>
            </a:r>
            <a:r>
              <a:rPr lang="fr-BE" altLang="ko-KR" dirty="0" err="1">
                <a:latin typeface="Helvetica" pitchFamily="34" charset="0"/>
                <a:ea typeface="굴림" charset="-127"/>
              </a:rPr>
              <a:t>be</a:t>
            </a:r>
            <a:r>
              <a:rPr lang="fr-BE" altLang="ko-KR" dirty="0">
                <a:latin typeface="Helvetica" pitchFamily="34" charset="0"/>
                <a:ea typeface="굴림" charset="-127"/>
              </a:rPr>
              <a:t> </a:t>
            </a:r>
            <a:r>
              <a:rPr lang="fr-BE" altLang="ko-KR" dirty="0" err="1">
                <a:latin typeface="Helvetica" pitchFamily="34" charset="0"/>
                <a:ea typeface="굴림" charset="-127"/>
              </a:rPr>
              <a:t>uploaded</a:t>
            </a:r>
            <a:r>
              <a:rPr lang="fr-BE" altLang="ko-KR" dirty="0">
                <a:latin typeface="Helvetica" pitchFamily="34" charset="0"/>
                <a:ea typeface="굴림" charset="-127"/>
              </a:rPr>
              <a:t> and sent by the </a:t>
            </a:r>
            <a:r>
              <a:rPr lang="fr-BE" altLang="ko-KR" dirty="0" smtClean="0">
                <a:latin typeface="Helvetica" pitchFamily="34" charset="0"/>
                <a:ea typeface="굴림" charset="-127"/>
              </a:rPr>
              <a:t>MS</a:t>
            </a:r>
            <a:endParaRPr lang="fr-BE" altLang="ko-KR" dirty="0">
              <a:latin typeface="Helvetica" pitchFamily="34" charset="0"/>
              <a:ea typeface="굴림" charset="-127"/>
            </a:endParaRPr>
          </a:p>
          <a:p>
            <a:pPr lvl="0" eaLnBrk="0" hangingPunct="0">
              <a:buClr>
                <a:srgbClr val="0F5494"/>
              </a:buClr>
              <a:buFont typeface="Arial" pitchFamily="34" charset="0"/>
              <a:buChar char="•"/>
            </a:pPr>
            <a:r>
              <a:rPr lang="fr-BE" altLang="ko-KR" i="0" dirty="0" err="1">
                <a:latin typeface="Helvetica" pitchFamily="34" charset="0"/>
                <a:ea typeface="굴림" charset="-127"/>
              </a:rPr>
              <a:t>When</a:t>
            </a:r>
            <a:r>
              <a:rPr lang="fr-BE" altLang="ko-KR" i="0" dirty="0">
                <a:latin typeface="Helvetica" pitchFamily="34" charset="0"/>
                <a:ea typeface="굴림" charset="-127"/>
              </a:rPr>
              <a:t> '</a:t>
            </a:r>
            <a:r>
              <a:rPr lang="fr-BE" altLang="ko-KR" i="0" dirty="0" err="1">
                <a:latin typeface="Helvetica" pitchFamily="34" charset="0"/>
                <a:ea typeface="굴림" charset="-127"/>
              </a:rPr>
              <a:t>current</a:t>
            </a:r>
            <a:r>
              <a:rPr lang="fr-BE" altLang="ko-KR" i="0" dirty="0">
                <a:latin typeface="Helvetica" pitchFamily="34" charset="0"/>
                <a:ea typeface="굴림" charset="-127"/>
              </a:rPr>
              <a:t> </a:t>
            </a:r>
            <a:r>
              <a:rPr lang="fr-BE" altLang="ko-KR" i="0" dirty="0" err="1">
                <a:latin typeface="Helvetica" pitchFamily="34" charset="0"/>
                <a:ea typeface="굴림" charset="-127"/>
              </a:rPr>
              <a:t>node</a:t>
            </a:r>
            <a:r>
              <a:rPr lang="fr-BE" altLang="ko-KR" i="0" dirty="0">
                <a:latin typeface="Helvetica" pitchFamily="34" charset="0"/>
                <a:ea typeface="굴림" charset="-127"/>
              </a:rPr>
              <a:t>' </a:t>
            </a:r>
            <a:r>
              <a:rPr lang="fr-BE" altLang="ko-KR" i="0" dirty="0" err="1">
                <a:latin typeface="Helvetica" pitchFamily="34" charset="0"/>
                <a:ea typeface="굴림" charset="-127"/>
              </a:rPr>
              <a:t>is</a:t>
            </a:r>
            <a:r>
              <a:rPr lang="fr-BE" altLang="ko-KR" i="0" dirty="0">
                <a:latin typeface="Helvetica" pitchFamily="34" charset="0"/>
                <a:ea typeface="굴림" charset="-127"/>
              </a:rPr>
              <a:t> </a:t>
            </a:r>
            <a:r>
              <a:rPr lang="fr-BE" altLang="ko-KR" b="1" i="0" dirty="0" smtClean="0">
                <a:latin typeface="Helvetica" pitchFamily="34" charset="0"/>
                <a:ea typeface="굴림" charset="-127"/>
              </a:rPr>
              <a:t>'</a:t>
            </a:r>
            <a:r>
              <a:rPr lang="fr-BE" altLang="ko-KR" b="1" i="0" dirty="0" err="1" smtClean="0">
                <a:latin typeface="Helvetica" pitchFamily="34" charset="0"/>
                <a:ea typeface="굴림" charset="-127"/>
              </a:rPr>
              <a:t>Member</a:t>
            </a:r>
            <a:r>
              <a:rPr lang="fr-BE" altLang="ko-KR" b="1" i="0" dirty="0" smtClean="0">
                <a:latin typeface="Helvetica" pitchFamily="34" charset="0"/>
                <a:ea typeface="굴림" charset="-127"/>
              </a:rPr>
              <a:t> State</a:t>
            </a:r>
            <a:r>
              <a:rPr lang="fr-BE" altLang="ko-KR" i="0" dirty="0" smtClean="0">
                <a:latin typeface="Helvetica" pitchFamily="34" charset="0"/>
                <a:ea typeface="굴림" charset="-127"/>
              </a:rPr>
              <a:t>' (</a:t>
            </a:r>
            <a:r>
              <a:rPr lang="fr-BE" altLang="ko-KR" i="0" dirty="0" err="1" smtClean="0">
                <a:latin typeface="Helvetica" pitchFamily="34" charset="0"/>
                <a:ea typeface="굴림" charset="-127"/>
              </a:rPr>
              <a:t>e.g</a:t>
            </a:r>
            <a:r>
              <a:rPr lang="fr-BE" altLang="ko-KR" i="0" dirty="0" smtClean="0">
                <a:latin typeface="Helvetica" pitchFamily="34" charset="0"/>
                <a:ea typeface="굴림" charset="-127"/>
              </a:rPr>
              <a:t>. </a:t>
            </a:r>
            <a:r>
              <a:rPr lang="fr-BE" altLang="ko-KR" dirty="0" err="1">
                <a:ea typeface="굴림" charset="-127"/>
              </a:rPr>
              <a:t>Lithuania</a:t>
            </a:r>
            <a:r>
              <a:rPr lang="fr-BE" altLang="ko-KR" dirty="0">
                <a:ea typeface="굴림" charset="-127"/>
              </a:rPr>
              <a:t>):</a:t>
            </a:r>
            <a:endParaRPr lang="fr-BE" altLang="ko-KR" i="0" dirty="0">
              <a:latin typeface="Helvetica" pitchFamily="34" charset="0"/>
              <a:ea typeface="굴림" charset="-127"/>
            </a:endParaRPr>
          </a:p>
          <a:p>
            <a:pPr lvl="1" eaLnBrk="0" hangingPunct="0">
              <a:buClr>
                <a:srgbClr val="0F5494"/>
              </a:buClr>
            </a:pPr>
            <a:r>
              <a:rPr lang="fr-BE" altLang="ko-KR" dirty="0">
                <a:latin typeface="Helvetica" pitchFamily="34" charset="0"/>
                <a:ea typeface="굴림" charset="-127"/>
              </a:rPr>
              <a:t>All information </a:t>
            </a:r>
            <a:r>
              <a:rPr lang="fr-BE" altLang="ko-KR" dirty="0" err="1">
                <a:latin typeface="Helvetica" pitchFamily="34" charset="0"/>
                <a:ea typeface="굴림" charset="-127"/>
              </a:rPr>
              <a:t>can</a:t>
            </a:r>
            <a:r>
              <a:rPr lang="fr-BE" altLang="ko-KR" dirty="0">
                <a:latin typeface="Helvetica" pitchFamily="34" charset="0"/>
                <a:ea typeface="굴림" charset="-127"/>
              </a:rPr>
              <a:t> </a:t>
            </a:r>
            <a:r>
              <a:rPr lang="fr-BE" altLang="ko-KR" dirty="0" err="1">
                <a:latin typeface="Helvetica" pitchFamily="34" charset="0"/>
                <a:ea typeface="굴림" charset="-127"/>
              </a:rPr>
              <a:t>be</a:t>
            </a:r>
            <a:r>
              <a:rPr lang="fr-BE" altLang="ko-KR" dirty="0">
                <a:latin typeface="Helvetica" pitchFamily="34" charset="0"/>
                <a:ea typeface="굴림" charset="-127"/>
              </a:rPr>
              <a:t> </a:t>
            </a:r>
            <a:r>
              <a:rPr lang="fr-BE" altLang="ko-KR" dirty="0" err="1">
                <a:latin typeface="Helvetica" pitchFamily="34" charset="0"/>
                <a:ea typeface="굴림" charset="-127"/>
              </a:rPr>
              <a:t>edited</a:t>
            </a:r>
            <a:r>
              <a:rPr lang="fr-BE" altLang="ko-KR" dirty="0">
                <a:latin typeface="Helvetica" pitchFamily="34" charset="0"/>
                <a:ea typeface="굴림" charset="-127"/>
              </a:rPr>
              <a:t> by MS</a:t>
            </a:r>
          </a:p>
          <a:p>
            <a:pPr lvl="1" eaLnBrk="0" hangingPunct="0">
              <a:buClr>
                <a:srgbClr val="0F5494"/>
              </a:buClr>
            </a:pPr>
            <a:r>
              <a:rPr lang="fr-BE" altLang="ko-KR" dirty="0">
                <a:latin typeface="Helvetica" pitchFamily="34" charset="0"/>
                <a:ea typeface="굴림" charset="-127"/>
              </a:rPr>
              <a:t>Official/</a:t>
            </a:r>
            <a:r>
              <a:rPr lang="fr-BE" altLang="ko-KR" dirty="0" err="1">
                <a:latin typeface="Helvetica" pitchFamily="34" charset="0"/>
                <a:ea typeface="굴림" charset="-127"/>
              </a:rPr>
              <a:t>Integral</a:t>
            </a:r>
            <a:r>
              <a:rPr lang="fr-BE" altLang="ko-KR" dirty="0">
                <a:latin typeface="Helvetica" pitchFamily="34" charset="0"/>
                <a:ea typeface="굴림" charset="-127"/>
              </a:rPr>
              <a:t> documents sent </a:t>
            </a:r>
            <a:r>
              <a:rPr lang="fr-BE" altLang="ko-KR" dirty="0" err="1">
                <a:latin typeface="Helvetica" pitchFamily="34" charset="0"/>
                <a:ea typeface="굴림" charset="-127"/>
              </a:rPr>
              <a:t>when</a:t>
            </a:r>
            <a:r>
              <a:rPr lang="fr-BE" altLang="ko-KR" dirty="0">
                <a:latin typeface="Helvetica" pitchFamily="34" charset="0"/>
                <a:ea typeface="굴림" charset="-127"/>
              </a:rPr>
              <a:t> the Object </a:t>
            </a:r>
            <a:r>
              <a:rPr lang="fr-BE" altLang="ko-KR" dirty="0" err="1">
                <a:latin typeface="Helvetica" pitchFamily="34" charset="0"/>
                <a:ea typeface="굴림" charset="-127"/>
              </a:rPr>
              <a:t>is</a:t>
            </a:r>
            <a:r>
              <a:rPr lang="fr-BE" altLang="ko-KR" dirty="0">
                <a:latin typeface="Helvetica" pitchFamily="34" charset="0"/>
                <a:ea typeface="굴림" charset="-127"/>
              </a:rPr>
              <a:t> sent to the </a:t>
            </a:r>
            <a:r>
              <a:rPr lang="fr-BE" altLang="ko-KR" dirty="0" smtClean="0">
                <a:latin typeface="Helvetica" pitchFamily="34" charset="0"/>
                <a:ea typeface="굴림" charset="-127"/>
              </a:rPr>
              <a:t>Commission</a:t>
            </a:r>
          </a:p>
          <a:p>
            <a:pPr lvl="0" eaLnBrk="0" hangingPunct="0">
              <a:buClr>
                <a:srgbClr val="0F5494"/>
              </a:buClr>
              <a:buFont typeface="Arial" pitchFamily="34" charset="0"/>
              <a:buChar char="•"/>
            </a:pPr>
            <a:r>
              <a:rPr lang="en-GB" altLang="ko-KR" i="0" dirty="0">
                <a:latin typeface="Helvetica" pitchFamily="34" charset="0"/>
                <a:ea typeface="굴림" charset="-127"/>
              </a:rPr>
              <a:t>Data considered as </a:t>
            </a:r>
            <a:r>
              <a:rPr lang="en-GB" altLang="ko-KR" b="1" i="0" dirty="0">
                <a:latin typeface="Helvetica" pitchFamily="34" charset="0"/>
                <a:ea typeface="굴림" charset="-127"/>
              </a:rPr>
              <a:t>sent to the Commission</a:t>
            </a:r>
            <a:r>
              <a:rPr lang="en-GB" altLang="ko-KR" i="0" dirty="0">
                <a:latin typeface="Helvetica" pitchFamily="34" charset="0"/>
                <a:ea typeface="굴림" charset="-127"/>
              </a:rPr>
              <a:t> when status is "sent" AND "current node" is "Commission</a:t>
            </a:r>
            <a:r>
              <a:rPr lang="en-GB" altLang="ko-KR" i="0" dirty="0" smtClean="0">
                <a:latin typeface="Helvetica" pitchFamily="34" charset="0"/>
                <a:ea typeface="굴림" charset="-127"/>
              </a:rPr>
              <a:t>".</a:t>
            </a:r>
            <a:endParaRPr lang="fr-BE" altLang="ko-KR" sz="1800" i="0" dirty="0">
              <a:latin typeface="Helvetica" pitchFamily="34" charset="0"/>
              <a:ea typeface="굴림" charset="-127"/>
            </a:endParaRPr>
          </a:p>
          <a:p>
            <a:pPr lvl="0" eaLnBrk="0" hangingPunct="0">
              <a:buClr>
                <a:srgbClr val="0F5494"/>
              </a:buClr>
              <a:buFont typeface="Arial" pitchFamily="34" charset="0"/>
              <a:buChar char="•"/>
            </a:pPr>
            <a:r>
              <a:rPr lang="fr-BE" altLang="ko-KR" i="0" dirty="0" smtClean="0">
                <a:latin typeface="Helvetica" pitchFamily="34" charset="0"/>
                <a:ea typeface="굴림" charset="-127"/>
              </a:rPr>
              <a:t>The </a:t>
            </a:r>
            <a:r>
              <a:rPr lang="fr-BE" altLang="ko-KR" b="1" i="0" dirty="0" err="1" smtClean="0">
                <a:latin typeface="Helvetica" pitchFamily="34" charset="0"/>
                <a:ea typeface="굴림" charset="-127"/>
              </a:rPr>
              <a:t>previous</a:t>
            </a:r>
            <a:r>
              <a:rPr lang="fr-BE" altLang="ko-KR" i="0" dirty="0" smtClean="0">
                <a:latin typeface="Helvetica" pitchFamily="34" charset="0"/>
                <a:ea typeface="굴림" charset="-127"/>
              </a:rPr>
              <a:t> and </a:t>
            </a:r>
            <a:r>
              <a:rPr lang="fr-BE" altLang="ko-KR" b="1" i="0" dirty="0" err="1" smtClean="0">
                <a:latin typeface="Helvetica" pitchFamily="34" charset="0"/>
                <a:ea typeface="굴림" charset="-127"/>
              </a:rPr>
              <a:t>current</a:t>
            </a:r>
            <a:r>
              <a:rPr lang="fr-BE" altLang="ko-KR" b="1" i="0" dirty="0" smtClean="0">
                <a:latin typeface="Helvetica" pitchFamily="34" charset="0"/>
                <a:ea typeface="굴림" charset="-127"/>
              </a:rPr>
              <a:t> </a:t>
            </a:r>
            <a:r>
              <a:rPr lang="fr-BE" altLang="ko-KR" b="1" i="0" dirty="0" err="1" smtClean="0">
                <a:latin typeface="Helvetica" pitchFamily="34" charset="0"/>
                <a:ea typeface="굴림" charset="-127"/>
              </a:rPr>
              <a:t>nodes</a:t>
            </a:r>
            <a:r>
              <a:rPr lang="fr-BE" altLang="ko-KR" b="1" i="0" dirty="0" smtClean="0">
                <a:latin typeface="Helvetica" pitchFamily="34" charset="0"/>
                <a:ea typeface="굴림" charset="-127"/>
              </a:rPr>
              <a:t> </a:t>
            </a:r>
            <a:r>
              <a:rPr lang="fr-BE" altLang="ko-KR" i="0" dirty="0" err="1" smtClean="0">
                <a:latin typeface="Helvetica" pitchFamily="34" charset="0"/>
                <a:ea typeface="굴림" charset="-127"/>
              </a:rPr>
              <a:t>can</a:t>
            </a:r>
            <a:r>
              <a:rPr lang="fr-BE" altLang="ko-KR" i="0" dirty="0" smtClean="0">
                <a:latin typeface="Helvetica" pitchFamily="34" charset="0"/>
                <a:ea typeface="굴림" charset="-127"/>
              </a:rPr>
              <a:t> </a:t>
            </a:r>
            <a:r>
              <a:rPr lang="fr-BE" altLang="ko-KR" i="0" dirty="0" err="1" smtClean="0">
                <a:latin typeface="Helvetica" pitchFamily="34" charset="0"/>
                <a:ea typeface="굴림" charset="-127"/>
              </a:rPr>
              <a:t>be</a:t>
            </a:r>
            <a:r>
              <a:rPr lang="fr-BE" altLang="ko-KR" i="0" dirty="0" smtClean="0">
                <a:latin typeface="Helvetica" pitchFamily="34" charset="0"/>
                <a:ea typeface="굴림" charset="-127"/>
              </a:rPr>
              <a:t> </a:t>
            </a:r>
            <a:r>
              <a:rPr lang="fr-BE" altLang="ko-KR" i="0" dirty="0" err="1" smtClean="0">
                <a:latin typeface="Helvetica" pitchFamily="34" charset="0"/>
                <a:ea typeface="굴림" charset="-127"/>
              </a:rPr>
              <a:t>verified</a:t>
            </a:r>
            <a:r>
              <a:rPr lang="fr-BE" altLang="ko-KR" i="0" dirty="0" smtClean="0">
                <a:latin typeface="Helvetica" pitchFamily="34" charset="0"/>
                <a:ea typeface="굴림" charset="-127"/>
              </a:rPr>
              <a:t> in the initial </a:t>
            </a:r>
            <a:r>
              <a:rPr lang="fr-BE" altLang="ko-KR" i="0" dirty="0" err="1" smtClean="0">
                <a:latin typeface="Helvetica" pitchFamily="34" charset="0"/>
                <a:ea typeface="굴림" charset="-127"/>
              </a:rPr>
              <a:t>search</a:t>
            </a:r>
            <a:r>
              <a:rPr lang="fr-BE" altLang="ko-KR" i="0" dirty="0" smtClean="0">
                <a:latin typeface="Helvetica" pitchFamily="34" charset="0"/>
                <a:ea typeface="굴림" charset="-127"/>
              </a:rPr>
              <a:t> </a:t>
            </a:r>
            <a:r>
              <a:rPr lang="fr-BE" altLang="ko-KR" i="0" dirty="0" err="1" smtClean="0">
                <a:latin typeface="Helvetica" pitchFamily="34" charset="0"/>
                <a:ea typeface="굴림" charset="-127"/>
              </a:rPr>
              <a:t>screen</a:t>
            </a:r>
            <a:r>
              <a:rPr lang="fr-BE" altLang="ko-KR" i="0" dirty="0" smtClean="0">
                <a:latin typeface="Helvetica" pitchFamily="34" charset="0"/>
                <a:ea typeface="굴림" charset="-127"/>
              </a:rPr>
              <a:t>:</a:t>
            </a:r>
            <a:endParaRPr lang="en-GB" altLang="ko-KR" i="0" dirty="0">
              <a:latin typeface="Helvetica" pitchFamily="34" charset="0"/>
              <a:ea typeface="굴림" charset="-127"/>
            </a:endParaRPr>
          </a:p>
          <a:p>
            <a:pPr lvl="1" eaLnBrk="0" hangingPunct="0">
              <a:buClr>
                <a:srgbClr val="0F5494"/>
              </a:buClr>
            </a:pPr>
            <a:endParaRPr lang="en-GB" dirty="0" smtClean="0"/>
          </a:p>
          <a:p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5805264"/>
            <a:ext cx="6923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Nodes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147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36625"/>
          </a:xfrm>
        </p:spPr>
        <p:txBody>
          <a:bodyPr/>
          <a:lstStyle/>
          <a:p>
            <a:r>
              <a:rPr lang="fr-BE" sz="2800" dirty="0" smtClean="0">
                <a:latin typeface="Helvetica" pitchFamily="34" charset="0"/>
              </a:rPr>
              <a:t>Access SFC2014</a:t>
            </a:r>
            <a:endParaRPr lang="en-GB" sz="2800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529013"/>
          </a:xfrm>
        </p:spPr>
        <p:txBody>
          <a:bodyPr/>
          <a:lstStyle/>
          <a:p>
            <a:pPr>
              <a:buClr>
                <a:srgbClr val="0F5494"/>
              </a:buClr>
            </a:pPr>
            <a:r>
              <a:rPr lang="fr-BE" i="0" dirty="0" smtClean="0">
                <a:latin typeface="Helvetica" pitchFamily="34" charset="0"/>
              </a:rPr>
              <a:t>To </a:t>
            </a:r>
            <a:r>
              <a:rPr lang="fr-BE" i="0" dirty="0" err="1" smtClean="0">
                <a:latin typeface="Helvetica" pitchFamily="34" charset="0"/>
              </a:rPr>
              <a:t>access</a:t>
            </a:r>
            <a:r>
              <a:rPr lang="fr-BE" i="0" dirty="0" smtClean="0">
                <a:latin typeface="Helvetica" pitchFamily="34" charset="0"/>
              </a:rPr>
              <a:t> SFC2014 go to the SFC Portal</a:t>
            </a:r>
            <a:r>
              <a:rPr lang="fr-BE" i="0" dirty="0">
                <a:latin typeface="Helvetica" pitchFamily="34" charset="0"/>
              </a:rPr>
              <a:t>: </a:t>
            </a:r>
            <a:r>
              <a:rPr lang="fr-BE" sz="1800" b="1" i="0" dirty="0">
                <a:latin typeface="Helvetica" pitchFamily="34" charset="0"/>
              </a:rPr>
              <a:t>https://ec.europa.eu/sfc/</a:t>
            </a:r>
            <a:endParaRPr lang="en-GB" sz="1800" b="1" i="0" dirty="0">
              <a:latin typeface="Helvetica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7128792" cy="354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331640" y="5788135"/>
            <a:ext cx="1152128" cy="665201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10" name="Rectangle 9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Navigating SFC2014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2708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Helvetica" pitchFamily="34" charset="0"/>
              </a:rPr>
              <a:t>SFC2014 Course</a:t>
            </a:r>
            <a:endParaRPr lang="en-US" altLang="en-US" dirty="0">
              <a:latin typeface="Helvetica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37173140"/>
              </p:ext>
            </p:extLst>
          </p:nvPr>
        </p:nvGraphicFramePr>
        <p:xfrm>
          <a:off x="323528" y="2276873"/>
          <a:ext cx="83632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3855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Login ECAS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5" name="Rectangle 4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Navigating SFC2014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488832" cy="376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1475656" y="4077072"/>
            <a:ext cx="2232248" cy="1929627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5696" y="6237312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fr-BE" b="1" dirty="0" err="1">
                <a:solidFill>
                  <a:srgbClr val="C00000"/>
                </a:solidFill>
              </a:rPr>
              <a:t>Remark</a:t>
            </a:r>
            <a:r>
              <a:rPr lang="fr-BE" b="1" dirty="0">
                <a:solidFill>
                  <a:srgbClr val="C00000"/>
                </a:solidFill>
              </a:rPr>
              <a:t>: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 smtClean="0">
                <a:solidFill>
                  <a:srgbClr val="C00000"/>
                </a:solidFill>
              </a:rPr>
              <a:t>Pay</a:t>
            </a:r>
            <a:r>
              <a:rPr lang="fr-BE" dirty="0" smtClean="0">
                <a:solidFill>
                  <a:srgbClr val="C00000"/>
                </a:solidFill>
              </a:rPr>
              <a:t> attention if the </a:t>
            </a:r>
            <a:r>
              <a:rPr lang="fr-BE" dirty="0" err="1" smtClean="0">
                <a:solidFill>
                  <a:srgbClr val="C00000"/>
                </a:solidFill>
              </a:rPr>
              <a:t>domain</a:t>
            </a:r>
            <a:r>
              <a:rPr lang="fr-BE" dirty="0" smtClean="0">
                <a:solidFill>
                  <a:srgbClr val="C00000"/>
                </a:solidFill>
              </a:rPr>
              <a:t> </a:t>
            </a:r>
            <a:r>
              <a:rPr lang="fr-BE" dirty="0" err="1" smtClean="0">
                <a:solidFill>
                  <a:srgbClr val="C00000"/>
                </a:solidFill>
              </a:rPr>
              <a:t>displayed</a:t>
            </a:r>
            <a:r>
              <a:rPr lang="fr-BE" dirty="0" smtClean="0">
                <a:solidFill>
                  <a:srgbClr val="C00000"/>
                </a:solidFill>
              </a:rPr>
              <a:t> </a:t>
            </a:r>
            <a:r>
              <a:rPr lang="fr-BE" dirty="0" err="1" smtClean="0">
                <a:solidFill>
                  <a:srgbClr val="C00000"/>
                </a:solidFill>
              </a:rPr>
              <a:t>is</a:t>
            </a:r>
            <a:r>
              <a:rPr lang="fr-BE" dirty="0" smtClean="0">
                <a:solidFill>
                  <a:srgbClr val="C00000"/>
                </a:solidFill>
              </a:rPr>
              <a:t> the correct one!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29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Settings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2400" dirty="0" smtClean="0"/>
              <a:t>On the top right of the SFC2014 </a:t>
            </a:r>
            <a:r>
              <a:rPr lang="fr-BE" sz="2400" dirty="0" err="1" smtClean="0"/>
              <a:t>screen</a:t>
            </a:r>
            <a:r>
              <a:rPr lang="fr-BE" sz="2400" dirty="0" smtClean="0"/>
              <a:t> </a:t>
            </a:r>
            <a:r>
              <a:rPr lang="fr-BE" sz="2400" dirty="0" err="1" smtClean="0"/>
              <a:t>you</a:t>
            </a:r>
            <a:r>
              <a:rPr lang="fr-BE" sz="2400" dirty="0" smtClean="0"/>
              <a:t> </a:t>
            </a:r>
            <a:r>
              <a:rPr lang="fr-BE" sz="2400" dirty="0" err="1" smtClean="0"/>
              <a:t>will</a:t>
            </a:r>
            <a:r>
              <a:rPr lang="fr-BE" sz="2400" dirty="0" smtClean="0"/>
              <a:t> </a:t>
            </a:r>
            <a:r>
              <a:rPr lang="fr-BE" sz="2400" dirty="0" err="1" smtClean="0"/>
              <a:t>find</a:t>
            </a:r>
            <a:r>
              <a:rPr lang="fr-BE" sz="2400" dirty="0" smtClean="0"/>
              <a:t>:</a:t>
            </a:r>
            <a:endParaRPr lang="fr-BE" sz="2400" dirty="0"/>
          </a:p>
          <a:p>
            <a:pPr>
              <a:buClr>
                <a:srgbClr val="0F5494"/>
              </a:buClr>
            </a:pPr>
            <a:r>
              <a:rPr lang="fr-BE" dirty="0" smtClean="0"/>
              <a:t>the "Help" option </a:t>
            </a:r>
            <a:r>
              <a:rPr lang="fr-BE" dirty="0" err="1" smtClean="0"/>
              <a:t>which</a:t>
            </a:r>
            <a:r>
              <a:rPr lang="fr-BE" dirty="0" smtClean="0"/>
              <a:t> </a:t>
            </a:r>
            <a:r>
              <a:rPr lang="fr-BE" dirty="0" err="1" smtClean="0"/>
              <a:t>will</a:t>
            </a:r>
            <a:r>
              <a:rPr lang="fr-BE" dirty="0" smtClean="0"/>
              <a:t> </a:t>
            </a:r>
            <a:r>
              <a:rPr lang="fr-BE" dirty="0" err="1" smtClean="0"/>
              <a:t>redirect</a:t>
            </a:r>
            <a:r>
              <a:rPr lang="fr-BE" dirty="0" smtClean="0"/>
              <a:t> </a:t>
            </a:r>
            <a:r>
              <a:rPr lang="fr-BE" dirty="0" err="1" smtClean="0"/>
              <a:t>you</a:t>
            </a:r>
            <a:r>
              <a:rPr lang="fr-BE" dirty="0" smtClean="0"/>
              <a:t> to the SFC2014 Portal</a:t>
            </a:r>
          </a:p>
          <a:p>
            <a:pPr>
              <a:buClr>
                <a:srgbClr val="0F5494"/>
              </a:buClr>
            </a:pPr>
            <a:r>
              <a:rPr lang="fr-BE" dirty="0" err="1" smtClean="0"/>
              <a:t>your</a:t>
            </a:r>
            <a:r>
              <a:rPr lang="fr-BE" dirty="0" smtClean="0"/>
              <a:t> ECAS </a:t>
            </a:r>
            <a:r>
              <a:rPr lang="fr-BE" dirty="0" err="1" smtClean="0"/>
              <a:t>details</a:t>
            </a:r>
            <a:r>
              <a:rPr lang="fr-BE" dirty="0" smtClean="0"/>
              <a:t> + </a:t>
            </a:r>
            <a:r>
              <a:rPr lang="fr-BE" dirty="0" err="1" smtClean="0"/>
              <a:t>Logout</a:t>
            </a:r>
            <a:r>
              <a:rPr lang="fr-BE" dirty="0" smtClean="0"/>
              <a:t> option</a:t>
            </a:r>
          </a:p>
          <a:p>
            <a:pPr>
              <a:buClr>
                <a:srgbClr val="0F5494"/>
              </a:buClr>
            </a:pPr>
            <a:endParaRPr lang="fr-BE" dirty="0" smtClean="0"/>
          </a:p>
          <a:p>
            <a:pPr>
              <a:buClr>
                <a:srgbClr val="0F5494"/>
              </a:buClr>
            </a:pPr>
            <a:endParaRPr lang="fr-BE" dirty="0"/>
          </a:p>
          <a:p>
            <a:pPr>
              <a:buClr>
                <a:srgbClr val="0F5494"/>
              </a:buClr>
            </a:pPr>
            <a:endParaRPr lang="fr-BE" dirty="0" smtClean="0"/>
          </a:p>
          <a:p>
            <a:pPr>
              <a:buClr>
                <a:srgbClr val="0F5494"/>
              </a:buClr>
            </a:pPr>
            <a:endParaRPr lang="fr-BE" dirty="0"/>
          </a:p>
          <a:p>
            <a:pPr>
              <a:buClr>
                <a:srgbClr val="0F5494"/>
              </a:buClr>
            </a:pPr>
            <a:r>
              <a:rPr lang="fr-BE" dirty="0" smtClean="0"/>
              <a:t>the </a:t>
            </a:r>
            <a:r>
              <a:rPr lang="fr-BE" dirty="0" err="1" smtClean="0"/>
              <a:t>node</a:t>
            </a:r>
            <a:r>
              <a:rPr lang="fr-BE" dirty="0" smtClean="0"/>
              <a:t> </a:t>
            </a:r>
            <a:r>
              <a:rPr lang="fr-BE" dirty="0" err="1" smtClean="0"/>
              <a:t>you</a:t>
            </a:r>
            <a:r>
              <a:rPr lang="fr-BE" dirty="0"/>
              <a:t> </a:t>
            </a:r>
            <a:r>
              <a:rPr lang="fr-BE" dirty="0" smtClean="0"/>
              <a:t>are </a:t>
            </a:r>
            <a:r>
              <a:rPr lang="fr-BE" dirty="0" err="1" smtClean="0"/>
              <a:t>currently</a:t>
            </a:r>
            <a:r>
              <a:rPr lang="fr-BE" dirty="0" smtClean="0"/>
              <a:t> </a:t>
            </a:r>
            <a:r>
              <a:rPr lang="fr-BE" dirty="0" err="1" smtClean="0"/>
              <a:t>accessing</a:t>
            </a:r>
            <a:r>
              <a:rPr lang="fr-BE" dirty="0" smtClean="0"/>
              <a:t> SFC2014 </a:t>
            </a:r>
            <a:r>
              <a:rPr lang="fr-BE" dirty="0" err="1" smtClean="0"/>
              <a:t>with</a:t>
            </a:r>
            <a:endParaRPr lang="fr-BE" dirty="0" smtClean="0"/>
          </a:p>
          <a:p>
            <a:pPr>
              <a:buClr>
                <a:srgbClr val="0F5494"/>
              </a:buClr>
            </a:pPr>
            <a:r>
              <a:rPr lang="fr-BE" dirty="0" err="1" smtClean="0"/>
              <a:t>Your</a:t>
            </a:r>
            <a:r>
              <a:rPr lang="fr-BE" dirty="0" smtClean="0"/>
              <a:t> </a:t>
            </a:r>
            <a:r>
              <a:rPr lang="fr-BE" dirty="0" err="1" smtClean="0"/>
              <a:t>access</a:t>
            </a:r>
            <a:r>
              <a:rPr lang="fr-BE" dirty="0" smtClean="0"/>
              <a:t> profile (</a:t>
            </a:r>
            <a:r>
              <a:rPr lang="fr-BE" dirty="0" err="1" smtClean="0"/>
              <a:t>you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switch </a:t>
            </a:r>
            <a:r>
              <a:rPr lang="fr-BE" dirty="0" err="1" smtClean="0"/>
              <a:t>between</a:t>
            </a:r>
            <a:r>
              <a:rPr lang="fr-BE" dirty="0" smtClean="0"/>
              <a:t> profiles </a:t>
            </a:r>
          </a:p>
          <a:p>
            <a:pPr marL="0" indent="0">
              <a:buClr>
                <a:srgbClr val="0F5494"/>
              </a:buClr>
              <a:buNone/>
            </a:pPr>
            <a:r>
              <a:rPr lang="fr-BE" dirty="0" smtClean="0"/>
              <a:t>     </a:t>
            </a:r>
            <a:r>
              <a:rPr lang="fr-BE" dirty="0" err="1" smtClean="0"/>
              <a:t>when</a:t>
            </a:r>
            <a:r>
              <a:rPr lang="fr-BE" dirty="0" smtClean="0"/>
              <a:t> </a:t>
            </a:r>
            <a:r>
              <a:rPr lang="fr-BE" dirty="0" err="1" smtClean="0"/>
              <a:t>you</a:t>
            </a:r>
            <a:r>
              <a:rPr lang="fr-BE" dirty="0" smtClean="0"/>
              <a:t> have more </a:t>
            </a:r>
            <a:r>
              <a:rPr lang="fr-BE" dirty="0" err="1" smtClean="0"/>
              <a:t>than</a:t>
            </a:r>
            <a:r>
              <a:rPr lang="fr-BE" dirty="0" smtClean="0"/>
              <a:t> 1)</a:t>
            </a:r>
          </a:p>
          <a:p>
            <a:pPr>
              <a:buClr>
                <a:srgbClr val="0F5494"/>
              </a:buClr>
            </a:pPr>
            <a:r>
              <a:rPr lang="fr-BE" dirty="0"/>
              <a:t>t</a:t>
            </a:r>
            <a:r>
              <a:rPr lang="fr-BE" dirty="0" smtClean="0"/>
              <a:t>he </a:t>
            </a:r>
            <a:r>
              <a:rPr lang="fr-BE" dirty="0" err="1" smtClean="0"/>
              <a:t>desired</a:t>
            </a:r>
            <a:r>
              <a:rPr lang="fr-BE" dirty="0" smtClean="0"/>
              <a:t> </a:t>
            </a:r>
            <a:r>
              <a:rPr lang="fr-BE" dirty="0" err="1" smtClean="0"/>
              <a:t>Language</a:t>
            </a:r>
            <a:r>
              <a:rPr lang="fr-BE" dirty="0"/>
              <a:t> </a:t>
            </a:r>
            <a:r>
              <a:rPr lang="fr-BE" dirty="0" smtClean="0"/>
              <a:t>for the interface  </a:t>
            </a:r>
            <a:endParaRPr lang="en-GB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789040"/>
            <a:ext cx="11715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Navigating SFC2014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5775176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32634"/>
            <a:ext cx="45815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49280"/>
            <a:ext cx="118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36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589243"/>
              </p:ext>
            </p:extLst>
          </p:nvPr>
        </p:nvGraphicFramePr>
        <p:xfrm>
          <a:off x="899592" y="2139408"/>
          <a:ext cx="7211144" cy="4457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3457071" y="3429000"/>
            <a:ext cx="2195049" cy="2059834"/>
          </a:xfrm>
          <a:prstGeom prst="roundRect">
            <a:avLst/>
          </a:prstGeom>
          <a:solidFill>
            <a:srgbClr val="0F549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BE" sz="1600" b="1" cap="small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</a:rPr>
              <a:t>Support</a:t>
            </a:r>
            <a:r>
              <a:rPr lang="fr-BE" sz="1600" b="1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</a:rPr>
              <a:t> </a:t>
            </a:r>
          </a:p>
          <a:p>
            <a:pPr algn="ctr"/>
            <a:r>
              <a:rPr lang="fr-BE" sz="1600" b="1" cap="small" dirty="0" err="1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</a:rPr>
              <a:t>Process</a:t>
            </a:r>
            <a:endParaRPr lang="en-GB" sz="1600" b="1" cap="small" dirty="0">
              <a:solidFill>
                <a:schemeClr val="bg1">
                  <a:lumMod val="95000"/>
                </a:schemeClr>
              </a:solidFill>
              <a:latin typeface="Helvetic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75545" y="4158324"/>
            <a:ext cx="1758099" cy="1114486"/>
            <a:chOff x="2448126" y="4469664"/>
            <a:chExt cx="1420497" cy="595168"/>
          </a:xfrm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2448126" y="4469664"/>
              <a:ext cx="1420497" cy="59516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477180" y="4498718"/>
              <a:ext cx="1362389" cy="5370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endParaRPr lang="fr-BE" sz="1800" b="1" cap="small" dirty="0" smtClean="0">
                <a:solidFill>
                  <a:srgbClr val="0F5494"/>
                </a:solidFill>
                <a:latin typeface="Helvetica" pitchFamily="34" charset="0"/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600" b="1" cap="small" dirty="0" smtClean="0">
                  <a:solidFill>
                    <a:srgbClr val="0F5494"/>
                  </a:solidFill>
                  <a:latin typeface="Helvetica" pitchFamily="34" charset="0"/>
                </a:rPr>
                <a:t>Utilities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400" dirty="0" smtClean="0">
                  <a:solidFill>
                    <a:srgbClr val="0F5494"/>
                  </a:solidFill>
                  <a:latin typeface="Helvetica" pitchFamily="34" charset="0"/>
                </a:rPr>
                <a:t>Document </a:t>
              </a:r>
              <a:r>
                <a:rPr lang="fr-BE" sz="1400" dirty="0" err="1" smtClean="0">
                  <a:solidFill>
                    <a:srgbClr val="0F5494"/>
                  </a:solidFill>
                  <a:latin typeface="Helvetica" pitchFamily="34" charset="0"/>
                </a:rPr>
                <a:t>Search</a:t>
              </a:r>
              <a:endParaRPr lang="fr-BE" sz="1400" dirty="0" smtClean="0">
                <a:solidFill>
                  <a:srgbClr val="0F5494"/>
                </a:solidFill>
                <a:latin typeface="Helvetica" pitchFamily="34" charset="0"/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400" dirty="0" smtClean="0">
                  <a:solidFill>
                    <a:srgbClr val="0F5494"/>
                  </a:solidFill>
                  <a:latin typeface="Helvetica" pitchFamily="34" charset="0"/>
                </a:rPr>
                <a:t>Event Registration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endParaRPr lang="fr-BE" sz="16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Helvetica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17" name="Rectangle 16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Navigating SFC2014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fr-BE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Business </a:t>
            </a:r>
            <a:r>
              <a:rPr lang="fr-BE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Lifecycle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46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F93ECB-A7AB-4259-8D62-9A12F4E2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E336CC-3C4D-46C1-824D-8EC50455A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EB2263-AC96-4D26-B124-160573F38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22AF8-559E-4DE3-A5AC-773986469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6E863A-6D74-41B0-AC51-43599C97B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B71B98-E505-432F-AC63-E211C22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F465E3-CC57-4EB2-B5C0-F201B8F68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F16D1D-297D-4EBB-8006-BC7CFA997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555" y="3808698"/>
            <a:ext cx="2744533" cy="300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060848"/>
            <a:ext cx="830421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ent Arrow 9"/>
          <p:cNvSpPr/>
          <p:nvPr/>
        </p:nvSpPr>
        <p:spPr>
          <a:xfrm flipV="1">
            <a:off x="1979712" y="3863291"/>
            <a:ext cx="576064" cy="780345"/>
          </a:xfrm>
          <a:prstGeom prst="bentArrow">
            <a:avLst>
              <a:gd name="adj1" fmla="val 10935"/>
              <a:gd name="adj2" fmla="val 22991"/>
              <a:gd name="adj3" fmla="val 14954"/>
              <a:gd name="adj4" fmla="val 43750"/>
            </a:avLst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576410" y="3563516"/>
            <a:ext cx="899129" cy="280062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Menu options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17" name="Rectangle 16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Navigating SFC2014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580112" y="4005064"/>
            <a:ext cx="3143201" cy="2553891"/>
          </a:xfrm>
          <a:prstGeom prst="bracketPair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dirty="0" smtClean="0">
                <a:solidFill>
                  <a:srgbClr val="0F549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By </a:t>
            </a:r>
            <a:r>
              <a:rPr lang="fr-BE" sz="2400" dirty="0" err="1" smtClean="0">
                <a:solidFill>
                  <a:srgbClr val="0F549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clicking</a:t>
            </a:r>
            <a:r>
              <a:rPr lang="fr-BE" sz="2400" dirty="0" smtClean="0">
                <a:solidFill>
                  <a:srgbClr val="0F549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on the </a:t>
            </a:r>
            <a:r>
              <a:rPr lang="fr-BE" sz="2400" dirty="0" err="1" smtClean="0">
                <a:solidFill>
                  <a:srgbClr val="0F549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different</a:t>
            </a:r>
            <a:r>
              <a:rPr lang="fr-BE" sz="2400" dirty="0" smtClean="0">
                <a:solidFill>
                  <a:srgbClr val="0F549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menu options </a:t>
            </a:r>
            <a:r>
              <a:rPr lang="fr-BE" sz="2400" dirty="0" err="1" smtClean="0">
                <a:solidFill>
                  <a:srgbClr val="0F549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fr-BE" sz="2400" dirty="0" smtClean="0">
                <a:solidFill>
                  <a:srgbClr val="0F549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will</a:t>
            </a:r>
            <a:r>
              <a:rPr lang="fr-BE" sz="2400" dirty="0" smtClean="0">
                <a:solidFill>
                  <a:srgbClr val="0F549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see</a:t>
            </a:r>
            <a:r>
              <a:rPr lang="fr-BE" sz="2400" dirty="0" smtClean="0">
                <a:solidFill>
                  <a:srgbClr val="0F549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drop-down </a:t>
            </a:r>
            <a:r>
              <a:rPr lang="fr-BE" sz="2400" dirty="0" err="1" smtClean="0">
                <a:solidFill>
                  <a:srgbClr val="0F549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list</a:t>
            </a:r>
            <a:r>
              <a:rPr lang="fr-BE" sz="2400" dirty="0" smtClean="0">
                <a:solidFill>
                  <a:srgbClr val="0F549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of items </a:t>
            </a:r>
            <a:r>
              <a:rPr lang="fr-BE" sz="2400" dirty="0" err="1" smtClean="0">
                <a:solidFill>
                  <a:srgbClr val="0F549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</a:t>
            </a:r>
            <a:r>
              <a:rPr lang="fr-BE" sz="2400" dirty="0" smtClean="0">
                <a:solidFill>
                  <a:srgbClr val="0F549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all the </a:t>
            </a:r>
            <a:r>
              <a:rPr lang="fr-BE" sz="2400" dirty="0" err="1" smtClean="0">
                <a:solidFill>
                  <a:srgbClr val="0F549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different</a:t>
            </a:r>
            <a:r>
              <a:rPr lang="fr-BE" sz="2400" dirty="0" smtClean="0">
                <a:solidFill>
                  <a:srgbClr val="0F549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objects</a:t>
            </a:r>
            <a:r>
              <a:rPr lang="fr-BE" sz="2400" dirty="0" smtClean="0">
                <a:solidFill>
                  <a:srgbClr val="0F549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GB" sz="2400" dirty="0">
              <a:solidFill>
                <a:srgbClr val="0F549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99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latin typeface="Helvetica" pitchFamily="34" charset="0"/>
              </a:rPr>
              <a:t>Search</a:t>
            </a:r>
            <a:r>
              <a:rPr lang="fr-BE" dirty="0" smtClean="0">
                <a:latin typeface="Helvetica" pitchFamily="34" charset="0"/>
              </a:rPr>
              <a:t> and display</a:t>
            </a:r>
            <a:endParaRPr lang="en-GB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F5494"/>
              </a:buClr>
            </a:pPr>
            <a:r>
              <a:rPr lang="fr-BE" dirty="0"/>
              <a:t>To </a:t>
            </a:r>
            <a:r>
              <a:rPr lang="fr-BE" dirty="0" err="1"/>
              <a:t>search</a:t>
            </a:r>
            <a:r>
              <a:rPr lang="fr-BE" dirty="0"/>
              <a:t> in the </a:t>
            </a:r>
            <a:r>
              <a:rPr lang="fr-BE" dirty="0" err="1"/>
              <a:t>Front-Office</a:t>
            </a:r>
            <a:r>
              <a:rPr lang="fr-BE" dirty="0"/>
              <a:t>, select a menu item and </a:t>
            </a:r>
            <a:r>
              <a:rPr lang="fr-BE" dirty="0" err="1"/>
              <a:t>choose</a:t>
            </a:r>
            <a:r>
              <a:rPr lang="fr-BE" dirty="0"/>
              <a:t> </a:t>
            </a:r>
            <a:r>
              <a:rPr lang="fr-BE" dirty="0" err="1"/>
              <a:t>your</a:t>
            </a:r>
            <a:r>
              <a:rPr lang="fr-BE" dirty="0"/>
              <a:t> </a:t>
            </a:r>
            <a:r>
              <a:rPr lang="fr-BE" dirty="0" err="1"/>
              <a:t>search</a:t>
            </a:r>
            <a:r>
              <a:rPr lang="fr-BE" dirty="0"/>
              <a:t> </a:t>
            </a:r>
            <a:r>
              <a:rPr lang="fr-BE" dirty="0" err="1"/>
              <a:t>criteria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the </a:t>
            </a:r>
            <a:r>
              <a:rPr lang="fr-BE" dirty="0" err="1"/>
              <a:t>available</a:t>
            </a:r>
            <a:r>
              <a:rPr lang="fr-BE" dirty="0"/>
              <a:t> </a:t>
            </a:r>
            <a:r>
              <a:rPr lang="fr-BE" dirty="0" err="1"/>
              <a:t>fields</a:t>
            </a:r>
            <a:r>
              <a:rPr lang="fr-BE" dirty="0"/>
              <a:t> </a:t>
            </a:r>
          </a:p>
          <a:p>
            <a:pPr>
              <a:buClr>
                <a:srgbClr val="0F5494"/>
              </a:buClr>
            </a:pPr>
            <a:r>
              <a:rPr lang="fr-BE" dirty="0"/>
              <a:t>You </a:t>
            </a:r>
            <a:r>
              <a:rPr lang="fr-BE" dirty="0" err="1"/>
              <a:t>can</a:t>
            </a:r>
            <a:r>
              <a:rPr lang="fr-BE" dirty="0"/>
              <a:t> use </a:t>
            </a:r>
            <a:r>
              <a:rPr lang="fr-BE" dirty="0" err="1"/>
              <a:t>wildcards</a:t>
            </a:r>
            <a:r>
              <a:rPr lang="fr-BE" dirty="0"/>
              <a:t> by </a:t>
            </a:r>
            <a:r>
              <a:rPr lang="fr-BE" dirty="0" err="1"/>
              <a:t>entering</a:t>
            </a:r>
            <a:r>
              <a:rPr lang="fr-BE" dirty="0"/>
              <a:t> % </a:t>
            </a:r>
            <a:r>
              <a:rPr lang="fr-BE" dirty="0" err="1"/>
              <a:t>signs</a:t>
            </a:r>
            <a:r>
              <a:rPr lang="fr-BE" dirty="0"/>
              <a:t> </a:t>
            </a:r>
            <a:r>
              <a:rPr lang="fr-BE" dirty="0" err="1"/>
              <a:t>before</a:t>
            </a:r>
            <a:r>
              <a:rPr lang="fr-BE" dirty="0"/>
              <a:t> and/or </a:t>
            </a:r>
            <a:r>
              <a:rPr lang="fr-BE" dirty="0" err="1"/>
              <a:t>after</a:t>
            </a:r>
            <a:r>
              <a:rPr lang="fr-BE" dirty="0"/>
              <a:t> the </a:t>
            </a:r>
            <a:r>
              <a:rPr lang="fr-BE" dirty="0" err="1"/>
              <a:t>search</a:t>
            </a:r>
            <a:r>
              <a:rPr lang="fr-BE" dirty="0"/>
              <a:t> </a:t>
            </a:r>
            <a:r>
              <a:rPr lang="fr-BE" dirty="0" err="1"/>
              <a:t>text</a:t>
            </a:r>
            <a:r>
              <a:rPr lang="fr-BE" dirty="0"/>
              <a:t> to </a:t>
            </a:r>
            <a:r>
              <a:rPr lang="fr-BE" dirty="0" err="1"/>
              <a:t>broaden</a:t>
            </a:r>
            <a:r>
              <a:rPr lang="fr-BE" dirty="0"/>
              <a:t> </a:t>
            </a:r>
            <a:r>
              <a:rPr lang="fr-BE" dirty="0" err="1"/>
              <a:t>your</a:t>
            </a:r>
            <a:r>
              <a:rPr lang="fr-BE" dirty="0"/>
              <a:t> </a:t>
            </a:r>
            <a:r>
              <a:rPr lang="fr-BE" dirty="0" err="1"/>
              <a:t>search</a:t>
            </a:r>
            <a:r>
              <a:rPr lang="fr-BE" dirty="0"/>
              <a:t> </a:t>
            </a:r>
            <a:r>
              <a:rPr lang="fr-BE" dirty="0" err="1"/>
              <a:t>results</a:t>
            </a:r>
            <a:endParaRPr lang="en-GB" dirty="0"/>
          </a:p>
          <a:p>
            <a:pPr>
              <a:buClr>
                <a:srgbClr val="0F5494"/>
              </a:buClr>
            </a:pPr>
            <a:endParaRPr lang="en-GB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73682"/>
            <a:ext cx="7242626" cy="272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755576" y="5949280"/>
            <a:ext cx="792088" cy="28803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11" name="Rectangle 10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Navigating SFC2014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476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latin typeface="Helvetica" pitchFamily="34" charset="0"/>
              </a:rPr>
              <a:t>Search</a:t>
            </a:r>
            <a:r>
              <a:rPr lang="fr-BE" dirty="0" smtClean="0">
                <a:latin typeface="Helvetica" pitchFamily="34" charset="0"/>
              </a:rPr>
              <a:t> and display</a:t>
            </a:r>
            <a:endParaRPr lang="en-GB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F5494"/>
              </a:buClr>
            </a:pPr>
            <a:r>
              <a:rPr lang="fr-BE" sz="2400" dirty="0"/>
              <a:t>To display a programme </a:t>
            </a:r>
            <a:r>
              <a:rPr lang="fr-BE" sz="2400" dirty="0" err="1"/>
              <a:t>from</a:t>
            </a:r>
            <a:r>
              <a:rPr lang="fr-BE" sz="2400" dirty="0"/>
              <a:t> the </a:t>
            </a:r>
            <a:r>
              <a:rPr lang="fr-BE" sz="2400" dirty="0" err="1"/>
              <a:t>search</a:t>
            </a:r>
            <a:r>
              <a:rPr lang="fr-BE" sz="2400" dirty="0"/>
              <a:t> </a:t>
            </a:r>
            <a:r>
              <a:rPr lang="fr-BE" sz="2400" dirty="0" err="1"/>
              <a:t>results</a:t>
            </a:r>
            <a:r>
              <a:rPr lang="fr-BE" sz="2400" dirty="0"/>
              <a:t> </a:t>
            </a:r>
            <a:r>
              <a:rPr lang="fr-BE" sz="2400" dirty="0" err="1" smtClean="0"/>
              <a:t>either</a:t>
            </a:r>
            <a:r>
              <a:rPr lang="fr-BE" sz="2400" dirty="0" smtClean="0"/>
              <a:t>:</a:t>
            </a:r>
          </a:p>
          <a:p>
            <a:pPr marL="0" indent="0">
              <a:buClr>
                <a:srgbClr val="0F5494"/>
              </a:buClr>
              <a:buNone/>
            </a:pPr>
            <a:endParaRPr lang="fr-BE" dirty="0" smtClean="0"/>
          </a:p>
          <a:p>
            <a:pPr lvl="1">
              <a:buClr>
                <a:srgbClr val="0F5494"/>
              </a:buClr>
            </a:pPr>
            <a:r>
              <a:rPr lang="fr-BE" sz="2000" dirty="0" smtClean="0"/>
              <a:t>select </a:t>
            </a:r>
            <a:r>
              <a:rPr lang="fr-BE" sz="2000" dirty="0"/>
              <a:t>the </a:t>
            </a:r>
            <a:r>
              <a:rPr lang="fr-BE" sz="2000" dirty="0" err="1"/>
              <a:t>corresponding</a:t>
            </a:r>
            <a:r>
              <a:rPr lang="fr-BE" sz="2000" dirty="0"/>
              <a:t> </a:t>
            </a:r>
            <a:r>
              <a:rPr lang="fr-BE" sz="2000" dirty="0" err="1"/>
              <a:t>row</a:t>
            </a:r>
            <a:r>
              <a:rPr lang="fr-BE" sz="2000" dirty="0"/>
              <a:t> </a:t>
            </a:r>
            <a:r>
              <a:rPr lang="fr-BE" sz="2000" dirty="0">
                <a:solidFill>
                  <a:srgbClr val="C00000"/>
                </a:solidFill>
              </a:rPr>
              <a:t>(1) </a:t>
            </a:r>
            <a:r>
              <a:rPr lang="fr-BE" sz="2000" dirty="0"/>
              <a:t>and double click on </a:t>
            </a:r>
            <a:r>
              <a:rPr lang="fr-BE" sz="2000" dirty="0" err="1"/>
              <a:t>it</a:t>
            </a:r>
            <a:r>
              <a:rPr lang="fr-BE" sz="2000" dirty="0"/>
              <a:t> </a:t>
            </a:r>
            <a:br>
              <a:rPr lang="fr-BE" sz="2000" dirty="0"/>
            </a:br>
            <a:r>
              <a:rPr lang="fr-BE" sz="2000" dirty="0" smtClean="0"/>
              <a:t>OR</a:t>
            </a:r>
          </a:p>
          <a:p>
            <a:pPr lvl="1">
              <a:buClr>
                <a:srgbClr val="0F5494"/>
              </a:buClr>
            </a:pPr>
            <a:r>
              <a:rPr lang="fr-BE" sz="2000" dirty="0" smtClean="0"/>
              <a:t>select </a:t>
            </a:r>
            <a:r>
              <a:rPr lang="fr-BE" sz="2000" dirty="0"/>
              <a:t>the </a:t>
            </a:r>
            <a:r>
              <a:rPr lang="fr-BE" sz="2000" dirty="0" err="1"/>
              <a:t>row</a:t>
            </a:r>
            <a:r>
              <a:rPr lang="fr-BE" sz="2000" dirty="0"/>
              <a:t> and </a:t>
            </a:r>
            <a:r>
              <a:rPr lang="fr-BE" sz="2000" dirty="0" err="1"/>
              <a:t>then</a:t>
            </a:r>
            <a:r>
              <a:rPr lang="fr-BE" sz="2000" dirty="0"/>
              <a:t> click on "Show programme"</a:t>
            </a:r>
            <a:r>
              <a:rPr lang="fr-BE" sz="2000" dirty="0">
                <a:solidFill>
                  <a:srgbClr val="C00000"/>
                </a:solidFill>
              </a:rPr>
              <a:t>(2)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71" y="4509120"/>
            <a:ext cx="728503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6" name="Rectangle 5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Navigating SFC2014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921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Helvetica" pitchFamily="34" charset="0"/>
              </a:rPr>
              <a:t>Inside the programme</a:t>
            </a:r>
            <a:endParaRPr lang="en-GB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4042792" cy="3960961"/>
          </a:xfrm>
        </p:spPr>
        <p:txBody>
          <a:bodyPr/>
          <a:lstStyle/>
          <a:p>
            <a:pPr algn="just">
              <a:buClr>
                <a:srgbClr val="0F5494"/>
              </a:buClr>
            </a:pPr>
            <a:r>
              <a:rPr lang="fr-BE" sz="1800" i="0" dirty="0">
                <a:solidFill>
                  <a:srgbClr val="C00000"/>
                </a:solidFill>
                <a:latin typeface="Helvetica" pitchFamily="34" charset="0"/>
              </a:rPr>
              <a:t>(</a:t>
            </a:r>
            <a:r>
              <a:rPr lang="fr-BE" sz="1800" i="0" dirty="0" smtClean="0">
                <a:solidFill>
                  <a:srgbClr val="C00000"/>
                </a:solidFill>
                <a:latin typeface="Helvetica" pitchFamily="34" charset="0"/>
              </a:rPr>
              <a:t>1)</a:t>
            </a:r>
            <a:r>
              <a:rPr lang="fr-BE" sz="1800" i="0" dirty="0">
                <a:latin typeface="Helvetica" pitchFamily="34" charset="0"/>
              </a:rPr>
              <a:t> </a:t>
            </a:r>
            <a:r>
              <a:rPr lang="fr-BE" sz="1800" i="0" dirty="0" err="1" smtClean="0">
                <a:latin typeface="Helvetica" pitchFamily="34" charset="0"/>
              </a:rPr>
              <a:t>Side</a:t>
            </a:r>
            <a:r>
              <a:rPr lang="fr-BE" sz="1800" i="0" dirty="0" smtClean="0">
                <a:latin typeface="Helvetica" pitchFamily="34" charset="0"/>
              </a:rPr>
              <a:t> bar menu </a:t>
            </a:r>
            <a:r>
              <a:rPr lang="fr-BE" sz="1800" i="0" dirty="0" err="1" smtClean="0">
                <a:latin typeface="Helvetica" pitchFamily="34" charset="0"/>
              </a:rPr>
              <a:t>with</a:t>
            </a:r>
            <a:r>
              <a:rPr lang="fr-BE" sz="1800" i="0" dirty="0" smtClean="0">
                <a:latin typeface="Helvetica" pitchFamily="34" charset="0"/>
              </a:rPr>
              <a:t> all the items and </a:t>
            </a:r>
            <a:r>
              <a:rPr lang="fr-BE" sz="1800" i="0" dirty="0" err="1" smtClean="0">
                <a:latin typeface="Helvetica" pitchFamily="34" charset="0"/>
              </a:rPr>
              <a:t>sub</a:t>
            </a:r>
            <a:r>
              <a:rPr lang="fr-BE" sz="1800" i="0" dirty="0" smtClean="0">
                <a:latin typeface="Helvetica" pitchFamily="34" charset="0"/>
              </a:rPr>
              <a:t> items</a:t>
            </a:r>
          </a:p>
          <a:p>
            <a:pPr algn="just">
              <a:buClr>
                <a:srgbClr val="0F5494"/>
              </a:buClr>
            </a:pPr>
            <a:endParaRPr lang="fr-BE" sz="1800" i="0" dirty="0" smtClean="0">
              <a:latin typeface="Helvetica" pitchFamily="34" charset="0"/>
            </a:endParaRPr>
          </a:p>
          <a:p>
            <a:pPr algn="just">
              <a:buClr>
                <a:srgbClr val="0F5494"/>
              </a:buClr>
            </a:pPr>
            <a:r>
              <a:rPr lang="fr-BE" sz="1800" i="0" dirty="0" smtClean="0">
                <a:solidFill>
                  <a:srgbClr val="C00000"/>
                </a:solidFill>
                <a:latin typeface="Helvetica" pitchFamily="34" charset="0"/>
              </a:rPr>
              <a:t>(2)</a:t>
            </a:r>
            <a:r>
              <a:rPr lang="fr-BE" sz="1800" i="0" dirty="0" smtClean="0">
                <a:latin typeface="Helvetica" pitchFamily="34" charset="0"/>
              </a:rPr>
              <a:t> Type to </a:t>
            </a:r>
            <a:r>
              <a:rPr lang="fr-BE" sz="1800" i="0" dirty="0" err="1" smtClean="0">
                <a:latin typeface="Helvetica" pitchFamily="34" charset="0"/>
              </a:rPr>
              <a:t>search</a:t>
            </a:r>
            <a:r>
              <a:rPr lang="fr-BE" sz="1800" i="0" dirty="0" smtClean="0">
                <a:latin typeface="Helvetica" pitchFamily="34" charset="0"/>
              </a:rPr>
              <a:t> for </a:t>
            </a:r>
            <a:r>
              <a:rPr lang="fr-BE" sz="1800" i="0" dirty="0" err="1" smtClean="0">
                <a:latin typeface="Helvetica" pitchFamily="34" charset="0"/>
              </a:rPr>
              <a:t>something</a:t>
            </a:r>
            <a:r>
              <a:rPr lang="fr-BE" sz="1800" i="0" dirty="0" smtClean="0">
                <a:latin typeface="Helvetica" pitchFamily="34" charset="0"/>
              </a:rPr>
              <a:t> </a:t>
            </a:r>
            <a:r>
              <a:rPr lang="fr-BE" sz="1800" i="0" dirty="0" err="1" smtClean="0">
                <a:latin typeface="Helvetica" pitchFamily="34" charset="0"/>
              </a:rPr>
              <a:t>specific</a:t>
            </a:r>
            <a:r>
              <a:rPr lang="fr-BE" sz="1800" i="0" dirty="0" smtClean="0">
                <a:latin typeface="Helvetica" pitchFamily="34" charset="0"/>
              </a:rPr>
              <a:t> </a:t>
            </a:r>
          </a:p>
          <a:p>
            <a:pPr algn="just">
              <a:buClr>
                <a:srgbClr val="0F5494"/>
              </a:buClr>
            </a:pPr>
            <a:endParaRPr lang="fr-BE" sz="1800" i="0" dirty="0" smtClean="0">
              <a:latin typeface="Helvetica" pitchFamily="34" charset="0"/>
            </a:endParaRPr>
          </a:p>
          <a:p>
            <a:pPr algn="just">
              <a:buClr>
                <a:srgbClr val="0F5494"/>
              </a:buClr>
            </a:pPr>
            <a:r>
              <a:rPr lang="fr-BE" sz="1800" i="0" dirty="0" smtClean="0">
                <a:solidFill>
                  <a:srgbClr val="C00000"/>
                </a:solidFill>
                <a:latin typeface="Helvetica" pitchFamily="34" charset="0"/>
              </a:rPr>
              <a:t>(3)</a:t>
            </a:r>
            <a:r>
              <a:rPr lang="fr-BE" sz="1800" i="0" dirty="0" smtClean="0">
                <a:latin typeface="Helvetica" pitchFamily="34" charset="0"/>
              </a:rPr>
              <a:t> Display all </a:t>
            </a:r>
            <a:r>
              <a:rPr lang="fr-BE" sz="1800" i="0" dirty="0">
                <a:latin typeface="Helvetica" pitchFamily="34" charset="0"/>
              </a:rPr>
              <a:t>items and </a:t>
            </a:r>
            <a:r>
              <a:rPr lang="fr-BE" sz="1800" i="0" dirty="0" err="1">
                <a:latin typeface="Helvetica" pitchFamily="34" charset="0"/>
              </a:rPr>
              <a:t>sub</a:t>
            </a:r>
            <a:r>
              <a:rPr lang="fr-BE" sz="1800" i="0" dirty="0">
                <a:latin typeface="Helvetica" pitchFamily="34" charset="0"/>
              </a:rPr>
              <a:t> </a:t>
            </a:r>
            <a:r>
              <a:rPr lang="fr-BE" sz="1800" i="0" dirty="0" smtClean="0">
                <a:latin typeface="Helvetica" pitchFamily="34" charset="0"/>
              </a:rPr>
              <a:t>items or </a:t>
            </a:r>
            <a:r>
              <a:rPr lang="fr-BE" sz="1800" i="0" dirty="0" err="1" smtClean="0">
                <a:latin typeface="Helvetica" pitchFamily="34" charset="0"/>
              </a:rPr>
              <a:t>only</a:t>
            </a:r>
            <a:r>
              <a:rPr lang="fr-BE" sz="1800" i="0" dirty="0" smtClean="0">
                <a:latin typeface="Helvetica" pitchFamily="34" charset="0"/>
              </a:rPr>
              <a:t> the main items.</a:t>
            </a:r>
          </a:p>
          <a:p>
            <a:pPr algn="just">
              <a:buClr>
                <a:srgbClr val="0F5494"/>
              </a:buClr>
            </a:pPr>
            <a:endParaRPr lang="fr-BE" sz="1800" i="0" dirty="0" smtClean="0">
              <a:latin typeface="Helvetica" pitchFamily="34" charset="0"/>
            </a:endParaRPr>
          </a:p>
          <a:p>
            <a:pPr algn="just">
              <a:buClr>
                <a:srgbClr val="0F5494"/>
              </a:buClr>
            </a:pPr>
            <a:r>
              <a:rPr lang="fr-BE" sz="1800" i="0" dirty="0" smtClean="0">
                <a:solidFill>
                  <a:srgbClr val="C00000"/>
                </a:solidFill>
                <a:latin typeface="Helvetica" pitchFamily="34" charset="0"/>
              </a:rPr>
              <a:t>(4) </a:t>
            </a:r>
            <a:r>
              <a:rPr lang="fr-BE" sz="1800" i="0" dirty="0" smtClean="0">
                <a:latin typeface="Helvetica" pitchFamily="34" charset="0"/>
              </a:rPr>
              <a:t>To </a:t>
            </a:r>
            <a:r>
              <a:rPr lang="fr-BE" sz="1800" i="0" dirty="0" err="1" smtClean="0">
                <a:latin typeface="Helvetica" pitchFamily="34" charset="0"/>
              </a:rPr>
              <a:t>search</a:t>
            </a:r>
            <a:r>
              <a:rPr lang="fr-BE" sz="1800" i="0" dirty="0" smtClean="0">
                <a:latin typeface="Helvetica" pitchFamily="34" charset="0"/>
              </a:rPr>
              <a:t> for </a:t>
            </a:r>
            <a:r>
              <a:rPr lang="fr-BE" sz="1800" i="0" dirty="0" err="1" smtClean="0">
                <a:latin typeface="Helvetica" pitchFamily="34" charset="0"/>
              </a:rPr>
              <a:t>another</a:t>
            </a:r>
            <a:r>
              <a:rPr lang="fr-BE" sz="1800" i="0" dirty="0" smtClean="0">
                <a:latin typeface="Helvetica" pitchFamily="34" charset="0"/>
              </a:rPr>
              <a:t> programme, click </a:t>
            </a:r>
            <a:r>
              <a:rPr lang="fr-BE" sz="1800" i="0" dirty="0">
                <a:latin typeface="Helvetica" pitchFamily="34" charset="0"/>
              </a:rPr>
              <a:t>on the tab "</a:t>
            </a:r>
            <a:r>
              <a:rPr lang="fr-BE" sz="1800" i="0" dirty="0" err="1" smtClean="0">
                <a:latin typeface="Helvetica" pitchFamily="34" charset="0"/>
              </a:rPr>
              <a:t>Search</a:t>
            </a:r>
            <a:r>
              <a:rPr lang="fr-BE" sz="1800" i="0" dirty="0">
                <a:latin typeface="Helvetica" pitchFamily="34" charset="0"/>
              </a:rPr>
              <a:t>" </a:t>
            </a:r>
            <a:endParaRPr lang="en-GB" sz="1800" i="0" dirty="0">
              <a:solidFill>
                <a:srgbClr val="C00000"/>
              </a:solidFill>
              <a:latin typeface="Helvetic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Navigating SFC2014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00" y="2487513"/>
            <a:ext cx="25908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567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275"/>
            <a:ext cx="4608512" cy="3529013"/>
          </a:xfrm>
        </p:spPr>
        <p:txBody>
          <a:bodyPr/>
          <a:lstStyle/>
          <a:p>
            <a:r>
              <a:rPr lang="fr-BE" sz="2000" b="1" i="0" dirty="0" err="1" smtClean="0">
                <a:latin typeface="Helvetica" pitchFamily="34" charset="0"/>
              </a:rPr>
              <a:t>Also</a:t>
            </a:r>
            <a:r>
              <a:rPr lang="fr-BE" sz="2000" b="1" i="0" dirty="0" smtClean="0">
                <a:latin typeface="Helvetica" pitchFamily="34" charset="0"/>
              </a:rPr>
              <a:t> in the </a:t>
            </a:r>
            <a:r>
              <a:rPr lang="fr-BE" sz="2000" b="1" i="0" dirty="0" err="1" smtClean="0">
                <a:latin typeface="Helvetica" pitchFamily="34" charset="0"/>
              </a:rPr>
              <a:t>left</a:t>
            </a:r>
            <a:r>
              <a:rPr lang="fr-BE" sz="2000" b="1" i="0" dirty="0" smtClean="0">
                <a:latin typeface="Helvetica" pitchFamily="34" charset="0"/>
              </a:rPr>
              <a:t> hand </a:t>
            </a:r>
            <a:r>
              <a:rPr lang="fr-BE" sz="2000" b="1" i="0" dirty="0" err="1" smtClean="0">
                <a:latin typeface="Helvetica" pitchFamily="34" charset="0"/>
              </a:rPr>
              <a:t>side</a:t>
            </a:r>
            <a:r>
              <a:rPr lang="fr-BE" sz="2000" b="1" i="0" dirty="0" smtClean="0">
                <a:latin typeface="Helvetica" pitchFamily="34" charset="0"/>
              </a:rPr>
              <a:t> menu:</a:t>
            </a:r>
          </a:p>
          <a:p>
            <a:endParaRPr lang="fr-BE" sz="2000" i="0" dirty="0" smtClean="0">
              <a:latin typeface="Helvetica" pitchFamily="34" charset="0"/>
            </a:endParaRPr>
          </a:p>
          <a:p>
            <a:pPr>
              <a:buClr>
                <a:srgbClr val="0F5494"/>
              </a:buClr>
            </a:pPr>
            <a:r>
              <a:rPr lang="fr-BE" sz="1800" b="1" i="0" dirty="0" smtClean="0">
                <a:latin typeface="Helvetica" pitchFamily="34" charset="0"/>
              </a:rPr>
              <a:t>Documents </a:t>
            </a:r>
            <a:r>
              <a:rPr lang="fr-BE" sz="1800" i="0" dirty="0" smtClean="0">
                <a:solidFill>
                  <a:srgbClr val="FF0000"/>
                </a:solidFill>
                <a:latin typeface="Helvetica" pitchFamily="34" charset="0"/>
              </a:rPr>
              <a:t>(</a:t>
            </a:r>
            <a:r>
              <a:rPr lang="fr-BE" sz="1800" i="0" dirty="0" smtClean="0">
                <a:solidFill>
                  <a:srgbClr val="C00000"/>
                </a:solidFill>
                <a:latin typeface="Helvetica" pitchFamily="34" charset="0"/>
              </a:rPr>
              <a:t>1)</a:t>
            </a:r>
            <a:r>
              <a:rPr lang="fr-BE" sz="1800" i="0" dirty="0" smtClean="0">
                <a:latin typeface="Helvetica" pitchFamily="34" charset="0"/>
              </a:rPr>
              <a:t> </a:t>
            </a:r>
            <a:r>
              <a:rPr lang="fr-BE" sz="1800" i="0" dirty="0">
                <a:latin typeface="Helvetica" pitchFamily="34" charset="0"/>
              </a:rPr>
              <a:t>all the Documents </a:t>
            </a:r>
            <a:r>
              <a:rPr lang="fr-BE" sz="1800" i="0" dirty="0" err="1">
                <a:latin typeface="Helvetica" pitchFamily="34" charset="0"/>
              </a:rPr>
              <a:t>uploaded</a:t>
            </a:r>
            <a:r>
              <a:rPr lang="fr-BE" sz="1800" i="0" dirty="0">
                <a:latin typeface="Helvetica" pitchFamily="34" charset="0"/>
              </a:rPr>
              <a:t> </a:t>
            </a:r>
            <a:r>
              <a:rPr lang="fr-BE" sz="1800" i="0" dirty="0" smtClean="0">
                <a:latin typeface="Helvetica" pitchFamily="34" charset="0"/>
              </a:rPr>
              <a:t>by the MS and EC, </a:t>
            </a:r>
            <a:r>
              <a:rPr lang="fr-BE" sz="1800" i="0" dirty="0" err="1" smtClean="0">
                <a:latin typeface="Helvetica" pitchFamily="34" charset="0"/>
              </a:rPr>
              <a:t>with</a:t>
            </a:r>
            <a:r>
              <a:rPr lang="fr-BE" sz="1800" i="0" dirty="0" smtClean="0">
                <a:latin typeface="Helvetica" pitchFamily="34" charset="0"/>
              </a:rPr>
              <a:t> </a:t>
            </a:r>
            <a:r>
              <a:rPr lang="fr-BE" sz="1800" i="0" dirty="0" err="1" smtClean="0">
                <a:latin typeface="Helvetica" pitchFamily="34" charset="0"/>
              </a:rPr>
              <a:t>their</a:t>
            </a:r>
            <a:r>
              <a:rPr lang="fr-BE" sz="1800" i="0" dirty="0" smtClean="0">
                <a:latin typeface="Helvetica" pitchFamily="34" charset="0"/>
              </a:rPr>
              <a:t> ARES </a:t>
            </a:r>
            <a:r>
              <a:rPr lang="fr-BE" sz="1800" i="0" dirty="0" err="1" smtClean="0">
                <a:latin typeface="Helvetica" pitchFamily="34" charset="0"/>
              </a:rPr>
              <a:t>reference</a:t>
            </a:r>
            <a:r>
              <a:rPr lang="fr-BE" sz="1800" dirty="0"/>
              <a:t>,</a:t>
            </a:r>
            <a:r>
              <a:rPr lang="fr-BE" sz="1800" i="0" dirty="0" smtClean="0">
                <a:latin typeface="Helvetica" pitchFamily="34" charset="0"/>
              </a:rPr>
              <a:t> </a:t>
            </a:r>
            <a:r>
              <a:rPr lang="fr-BE" sz="1800" i="0" dirty="0" err="1" smtClean="0">
                <a:latin typeface="Helvetica" pitchFamily="34" charset="0"/>
              </a:rPr>
              <a:t>together</a:t>
            </a:r>
            <a:r>
              <a:rPr lang="fr-BE" sz="1800" i="0" dirty="0" smtClean="0">
                <a:latin typeface="Helvetica" pitchFamily="34" charset="0"/>
              </a:rPr>
              <a:t> </a:t>
            </a:r>
            <a:r>
              <a:rPr lang="fr-BE" sz="1800" i="0" dirty="0" err="1" smtClean="0">
                <a:latin typeface="Helvetica" pitchFamily="34" charset="0"/>
              </a:rPr>
              <a:t>with</a:t>
            </a:r>
            <a:r>
              <a:rPr lang="fr-BE" sz="1800" i="0" dirty="0" smtClean="0">
                <a:latin typeface="Helvetica" pitchFamily="34" charset="0"/>
              </a:rPr>
              <a:t> the </a:t>
            </a:r>
            <a:r>
              <a:rPr lang="fr-BE" sz="1800" i="0" dirty="0" err="1" smtClean="0">
                <a:latin typeface="Helvetica" pitchFamily="34" charset="0"/>
              </a:rPr>
              <a:t>Snapshot</a:t>
            </a:r>
            <a:r>
              <a:rPr lang="fr-BE" sz="1800" i="0" dirty="0" smtClean="0">
                <a:latin typeface="Helvetica" pitchFamily="34" charset="0"/>
              </a:rPr>
              <a:t> &amp; </a:t>
            </a:r>
            <a:r>
              <a:rPr lang="fr-BE" sz="1800" i="0" dirty="0" err="1" smtClean="0">
                <a:latin typeface="Helvetica" pitchFamily="34" charset="0"/>
              </a:rPr>
              <a:t>Acknowledgement</a:t>
            </a:r>
            <a:r>
              <a:rPr lang="fr-BE" sz="1800" i="0" dirty="0" smtClean="0">
                <a:latin typeface="Helvetica" pitchFamily="34" charset="0"/>
              </a:rPr>
              <a:t> documents (</a:t>
            </a:r>
            <a:r>
              <a:rPr lang="fr-BE" sz="1800" i="0" dirty="0" err="1" smtClean="0">
                <a:latin typeface="Helvetica" pitchFamily="34" charset="0"/>
              </a:rPr>
              <a:t>automatically</a:t>
            </a:r>
            <a:r>
              <a:rPr lang="fr-BE" sz="1800" i="0" dirty="0" smtClean="0">
                <a:latin typeface="Helvetica" pitchFamily="34" charset="0"/>
              </a:rPr>
              <a:t> </a:t>
            </a:r>
            <a:r>
              <a:rPr lang="fr-BE" sz="1800" i="0" dirty="0" err="1" smtClean="0">
                <a:latin typeface="Helvetica" pitchFamily="34" charset="0"/>
              </a:rPr>
              <a:t>generated</a:t>
            </a:r>
            <a:r>
              <a:rPr lang="fr-BE" sz="1800" i="0" dirty="0" smtClean="0">
                <a:latin typeface="Helvetica" pitchFamily="34" charset="0"/>
              </a:rPr>
              <a:t> by the system </a:t>
            </a:r>
            <a:r>
              <a:rPr lang="fr-BE" sz="1800" i="0" dirty="0" err="1" smtClean="0">
                <a:latin typeface="Helvetica" pitchFamily="34" charset="0"/>
              </a:rPr>
              <a:t>when</a:t>
            </a:r>
            <a:r>
              <a:rPr lang="fr-BE" sz="1800" i="0" dirty="0" smtClean="0">
                <a:latin typeface="Helvetica" pitchFamily="34" charset="0"/>
              </a:rPr>
              <a:t> the </a:t>
            </a:r>
            <a:r>
              <a:rPr lang="fr-BE" sz="1800" i="0" dirty="0" err="1" smtClean="0">
                <a:latin typeface="Helvetica" pitchFamily="34" charset="0"/>
              </a:rPr>
              <a:t>Pogramme</a:t>
            </a:r>
            <a:r>
              <a:rPr lang="fr-BE" sz="1800" i="0" dirty="0" smtClean="0">
                <a:latin typeface="Helvetica" pitchFamily="34" charset="0"/>
              </a:rPr>
              <a:t> </a:t>
            </a:r>
            <a:r>
              <a:rPr lang="fr-BE" sz="1800" i="0" dirty="0" err="1" smtClean="0">
                <a:latin typeface="Helvetica" pitchFamily="34" charset="0"/>
              </a:rPr>
              <a:t>is</a:t>
            </a:r>
            <a:r>
              <a:rPr lang="fr-BE" sz="1800" i="0" dirty="0" smtClean="0">
                <a:latin typeface="Helvetica" pitchFamily="34" charset="0"/>
              </a:rPr>
              <a:t> sent to the Commission). </a:t>
            </a:r>
          </a:p>
          <a:p>
            <a:pPr>
              <a:buClr>
                <a:srgbClr val="0F5494"/>
              </a:buClr>
            </a:pPr>
            <a:endParaRPr lang="fr-BE" sz="1800" i="0" dirty="0">
              <a:latin typeface="Helvetica" pitchFamily="34" charset="0"/>
            </a:endParaRPr>
          </a:p>
          <a:p>
            <a:pPr>
              <a:buClr>
                <a:srgbClr val="0F5494"/>
              </a:buClr>
            </a:pPr>
            <a:r>
              <a:rPr lang="fr-BE" sz="1800" b="1" dirty="0" err="1" smtClean="0"/>
              <a:t>History</a:t>
            </a:r>
            <a:r>
              <a:rPr lang="fr-BE" sz="1800" b="1" dirty="0" smtClean="0"/>
              <a:t> </a:t>
            </a:r>
            <a:r>
              <a:rPr lang="fr-BE" sz="1800" i="0" dirty="0" smtClean="0">
                <a:solidFill>
                  <a:srgbClr val="C00000"/>
                </a:solidFill>
                <a:latin typeface="Helvetica" pitchFamily="34" charset="0"/>
              </a:rPr>
              <a:t>(2)</a:t>
            </a:r>
            <a:r>
              <a:rPr lang="fr-BE" sz="1800" i="0" dirty="0" smtClean="0">
                <a:latin typeface="Helvetica" pitchFamily="34" charset="0"/>
              </a:rPr>
              <a:t> </a:t>
            </a:r>
            <a:r>
              <a:rPr lang="fr-BE" sz="1800" i="0" dirty="0" err="1">
                <a:latin typeface="Helvetica" pitchFamily="34" charset="0"/>
              </a:rPr>
              <a:t>History</a:t>
            </a:r>
            <a:r>
              <a:rPr lang="fr-BE" sz="1800" i="0" dirty="0">
                <a:latin typeface="Helvetica" pitchFamily="34" charset="0"/>
              </a:rPr>
              <a:t> </a:t>
            </a:r>
            <a:r>
              <a:rPr lang="fr-BE" sz="1800" dirty="0" smtClean="0"/>
              <a:t>of </a:t>
            </a:r>
            <a:r>
              <a:rPr lang="fr-BE" sz="1800" i="0" dirty="0" smtClean="0">
                <a:latin typeface="Helvetica" pitchFamily="34" charset="0"/>
              </a:rPr>
              <a:t>actions </a:t>
            </a:r>
            <a:r>
              <a:rPr lang="fr-BE" sz="1800" i="0" dirty="0" err="1" smtClean="0">
                <a:latin typeface="Helvetica" pitchFamily="34" charset="0"/>
              </a:rPr>
              <a:t>performed</a:t>
            </a:r>
            <a:r>
              <a:rPr lang="fr-BE" sz="1800" i="0" dirty="0" smtClean="0">
                <a:latin typeface="Helvetica" pitchFamily="34" charset="0"/>
              </a:rPr>
              <a:t> </a:t>
            </a:r>
            <a:r>
              <a:rPr lang="fr-BE" sz="1800" i="0" dirty="0" err="1" smtClean="0">
                <a:latin typeface="Helvetica" pitchFamily="34" charset="0"/>
              </a:rPr>
              <a:t>with</a:t>
            </a:r>
            <a:r>
              <a:rPr lang="fr-BE" sz="1800" i="0" dirty="0" smtClean="0">
                <a:latin typeface="Helvetica" pitchFamily="34" charset="0"/>
              </a:rPr>
              <a:t> user and date information.</a:t>
            </a:r>
            <a:endParaRPr lang="en-GB" sz="1800" i="0" dirty="0">
              <a:latin typeface="Helvetica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2430344" cy="16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Navigating SFC2014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fr-BE" dirty="0" smtClean="0">
                <a:latin typeface="Helvetica" pitchFamily="34" charset="0"/>
              </a:rPr>
              <a:t>Inside the programme</a:t>
            </a:r>
            <a:endParaRPr lang="en-GB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35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Help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F5494"/>
              </a:buClr>
            </a:pPr>
            <a:r>
              <a:rPr lang="fr-BE" dirty="0" smtClean="0"/>
              <a:t>Inside </a:t>
            </a:r>
            <a:r>
              <a:rPr lang="fr-BE" dirty="0" err="1" smtClean="0"/>
              <a:t>every</a:t>
            </a:r>
            <a:r>
              <a:rPr lang="fr-BE" dirty="0" smtClean="0"/>
              <a:t> </a:t>
            </a:r>
            <a:r>
              <a:rPr lang="fr-BE" dirty="0" err="1" smtClean="0"/>
              <a:t>object</a:t>
            </a:r>
            <a:r>
              <a:rPr lang="fr-BE" dirty="0" smtClean="0"/>
              <a:t> section </a:t>
            </a:r>
            <a:r>
              <a:rPr lang="fr-BE" dirty="0" err="1" smtClean="0"/>
              <a:t>there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a </a:t>
            </a:r>
            <a:r>
              <a:rPr lang="fr-BE" dirty="0" err="1" smtClean="0"/>
              <a:t>contextual</a:t>
            </a:r>
            <a:r>
              <a:rPr lang="fr-BE" dirty="0" smtClean="0"/>
              <a:t> help </a:t>
            </a:r>
            <a:r>
              <a:rPr lang="fr-BE" dirty="0" err="1" smtClean="0"/>
              <a:t>available</a:t>
            </a:r>
            <a:r>
              <a:rPr lang="fr-BE" dirty="0" smtClean="0"/>
              <a:t> by </a:t>
            </a:r>
            <a:r>
              <a:rPr lang="fr-BE" dirty="0" err="1" smtClean="0"/>
              <a:t>clicking</a:t>
            </a:r>
            <a:r>
              <a:rPr lang="fr-BE" dirty="0" smtClean="0"/>
              <a:t> on the question mark </a:t>
            </a:r>
            <a:r>
              <a:rPr lang="fr-BE" dirty="0" err="1" smtClean="0"/>
              <a:t>icon</a:t>
            </a:r>
            <a:r>
              <a:rPr lang="fr-BE" dirty="0" smtClean="0"/>
              <a:t>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1"/>
            <a:ext cx="6538161" cy="325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://www.itewiki.fi/images/icons/help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05064"/>
            <a:ext cx="1450032" cy="14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7" name="Rectangle 6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Navigating SFC2014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9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>
                <a:latin typeface="Helvetica" pitchFamily="34" charset="0"/>
              </a:rPr>
              <a:t>CCI </a:t>
            </a:r>
            <a:r>
              <a:rPr lang="fr-BE" sz="2800" dirty="0" err="1" smtClean="0">
                <a:latin typeface="Helvetica" pitchFamily="34" charset="0"/>
              </a:rPr>
              <a:t>number</a:t>
            </a:r>
            <a:r>
              <a:rPr lang="fr-BE" sz="2800" dirty="0" smtClean="0">
                <a:latin typeface="Helvetica" pitchFamily="34" charset="0"/>
              </a:rPr>
              <a:t> </a:t>
            </a:r>
            <a:r>
              <a:rPr lang="fr-BE" sz="2800" dirty="0" err="1" smtClean="0">
                <a:latin typeface="Helvetica" pitchFamily="34" charset="0"/>
              </a:rPr>
              <a:t>search</a:t>
            </a:r>
            <a:endParaRPr lang="en-GB" sz="2800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0F5494"/>
              </a:buClr>
            </a:pPr>
            <a:r>
              <a:rPr lang="fr-BE" sz="1800" i="0" dirty="0" err="1" smtClean="0">
                <a:latin typeface="Helvetica" pitchFamily="34" charset="0"/>
              </a:rPr>
              <a:t>With</a:t>
            </a:r>
            <a:r>
              <a:rPr lang="fr-BE" sz="1800" i="0" dirty="0" smtClean="0">
                <a:latin typeface="Helvetica" pitchFamily="34" charset="0"/>
              </a:rPr>
              <a:t> the CCI </a:t>
            </a:r>
            <a:r>
              <a:rPr lang="fr-BE" sz="1800" i="0" dirty="0" err="1" smtClean="0">
                <a:latin typeface="Helvetica" pitchFamily="34" charset="0"/>
              </a:rPr>
              <a:t>number</a:t>
            </a:r>
            <a:r>
              <a:rPr lang="fr-BE" sz="1800" i="0" dirty="0" smtClean="0">
                <a:latin typeface="Helvetica" pitchFamily="34" charset="0"/>
              </a:rPr>
              <a:t> </a:t>
            </a:r>
            <a:r>
              <a:rPr lang="fr-BE" sz="1800" i="0" dirty="0" err="1" smtClean="0">
                <a:latin typeface="Helvetica" pitchFamily="34" charset="0"/>
              </a:rPr>
              <a:t>you</a:t>
            </a:r>
            <a:r>
              <a:rPr lang="fr-BE" sz="1800" i="0" dirty="0" smtClean="0">
                <a:latin typeface="Helvetica" pitchFamily="34" charset="0"/>
              </a:rPr>
              <a:t> </a:t>
            </a:r>
            <a:r>
              <a:rPr lang="fr-BE" sz="1800" i="0" dirty="0" err="1" smtClean="0">
                <a:latin typeface="Helvetica" pitchFamily="34" charset="0"/>
              </a:rPr>
              <a:t>can</a:t>
            </a:r>
            <a:r>
              <a:rPr lang="fr-BE" sz="1800" i="0" dirty="0" smtClean="0">
                <a:latin typeface="Helvetica" pitchFamily="34" charset="0"/>
              </a:rPr>
              <a:t> do a </a:t>
            </a:r>
            <a:r>
              <a:rPr lang="fr-BE" sz="1800" i="0" dirty="0" err="1" smtClean="0">
                <a:latin typeface="Helvetica" pitchFamily="34" charset="0"/>
              </a:rPr>
              <a:t>specific</a:t>
            </a:r>
            <a:r>
              <a:rPr lang="fr-BE" sz="1800" i="0" dirty="0" smtClean="0">
                <a:latin typeface="Helvetica" pitchFamily="34" charset="0"/>
              </a:rPr>
              <a:t> type of </a:t>
            </a:r>
            <a:r>
              <a:rPr lang="fr-BE" sz="1800" i="0" dirty="0" err="1" smtClean="0">
                <a:latin typeface="Helvetica" pitchFamily="34" charset="0"/>
              </a:rPr>
              <a:t>search</a:t>
            </a:r>
            <a:r>
              <a:rPr lang="fr-BE" sz="1800" i="0" dirty="0" smtClean="0">
                <a:latin typeface="Helvetica" pitchFamily="34" charset="0"/>
              </a:rPr>
              <a:t> </a:t>
            </a:r>
            <a:r>
              <a:rPr lang="fr-BE" sz="1800" i="0" dirty="0" err="1" smtClean="0">
                <a:latin typeface="Helvetica" pitchFamily="34" charset="0"/>
              </a:rPr>
              <a:t>that</a:t>
            </a:r>
            <a:r>
              <a:rPr lang="fr-BE" sz="1800" i="0" dirty="0" smtClean="0">
                <a:latin typeface="Helvetica" pitchFamily="34" charset="0"/>
              </a:rPr>
              <a:t> </a:t>
            </a:r>
            <a:r>
              <a:rPr lang="fr-BE" sz="1800" i="0" dirty="0" err="1" smtClean="0">
                <a:latin typeface="Helvetica" pitchFamily="34" charset="0"/>
              </a:rPr>
              <a:t>will</a:t>
            </a:r>
            <a:r>
              <a:rPr lang="fr-BE" sz="1800" i="0" dirty="0" smtClean="0">
                <a:latin typeface="Helvetica" pitchFamily="34" charset="0"/>
              </a:rPr>
              <a:t> </a:t>
            </a:r>
            <a:r>
              <a:rPr lang="fr-BE" sz="1800" i="0" dirty="0" err="1" smtClean="0">
                <a:latin typeface="Helvetica" pitchFamily="34" charset="0"/>
              </a:rPr>
              <a:t>list</a:t>
            </a:r>
            <a:r>
              <a:rPr lang="fr-BE" sz="1800" i="0" dirty="0" smtClean="0">
                <a:latin typeface="Helvetica" pitchFamily="34" charset="0"/>
              </a:rPr>
              <a:t> all </a:t>
            </a:r>
            <a:r>
              <a:rPr lang="fr-BE" sz="1800" i="0" dirty="0" err="1" smtClean="0">
                <a:latin typeface="Helvetica" pitchFamily="34" charset="0"/>
              </a:rPr>
              <a:t>related</a:t>
            </a:r>
            <a:r>
              <a:rPr lang="fr-BE" sz="1800" i="0" dirty="0" smtClean="0">
                <a:latin typeface="Helvetica" pitchFamily="34" charset="0"/>
              </a:rPr>
              <a:t> </a:t>
            </a:r>
            <a:r>
              <a:rPr lang="fr-BE" sz="1800" i="0" dirty="0" err="1" smtClean="0">
                <a:latin typeface="Helvetica" pitchFamily="34" charset="0"/>
              </a:rPr>
              <a:t>objects</a:t>
            </a:r>
            <a:r>
              <a:rPr lang="fr-BE" sz="1800" i="0" dirty="0" smtClean="0">
                <a:latin typeface="Helvetica" pitchFamily="34" charset="0"/>
              </a:rPr>
              <a:t> at a </a:t>
            </a:r>
            <a:r>
              <a:rPr lang="fr-BE" sz="1800" i="0" dirty="0" err="1" smtClean="0">
                <a:latin typeface="Helvetica" pitchFamily="34" charset="0"/>
              </a:rPr>
              <a:t>glance</a:t>
            </a:r>
            <a:r>
              <a:rPr lang="fr-BE" sz="1800" i="0" dirty="0" smtClean="0">
                <a:latin typeface="Helvetica" pitchFamily="34" charset="0"/>
              </a:rPr>
              <a:t>. </a:t>
            </a:r>
          </a:p>
          <a:p>
            <a:pPr algn="just">
              <a:buClr>
                <a:srgbClr val="0F5494"/>
              </a:buClr>
            </a:pPr>
            <a:endParaRPr lang="fr-BE" sz="1800" i="0" dirty="0" smtClean="0">
              <a:latin typeface="Helvetica" pitchFamily="34" charset="0"/>
            </a:endParaRPr>
          </a:p>
          <a:p>
            <a:pPr algn="just">
              <a:buClr>
                <a:srgbClr val="0F5494"/>
              </a:buClr>
            </a:pPr>
            <a:r>
              <a:rPr lang="fr-BE" sz="1800" i="0" dirty="0" smtClean="0">
                <a:latin typeface="Helvetica" pitchFamily="34" charset="0"/>
              </a:rPr>
              <a:t>Click on the </a:t>
            </a:r>
            <a:r>
              <a:rPr lang="fr-BE" sz="1800" i="0" dirty="0" err="1" smtClean="0">
                <a:latin typeface="Helvetica" pitchFamily="34" charset="0"/>
              </a:rPr>
              <a:t>small</a:t>
            </a:r>
            <a:r>
              <a:rPr lang="fr-BE" sz="1800" i="0" dirty="0" smtClean="0">
                <a:latin typeface="Helvetica" pitchFamily="34" charset="0"/>
              </a:rPr>
              <a:t> </a:t>
            </a:r>
            <a:r>
              <a:rPr lang="fr-BE" sz="1800" i="0" dirty="0" err="1" smtClean="0">
                <a:latin typeface="Helvetica" pitchFamily="34" charset="0"/>
              </a:rPr>
              <a:t>arrow</a:t>
            </a:r>
            <a:r>
              <a:rPr lang="fr-BE" sz="1800" i="0" dirty="0" smtClean="0">
                <a:latin typeface="Helvetica" pitchFamily="34" charset="0"/>
              </a:rPr>
              <a:t> on the </a:t>
            </a:r>
            <a:r>
              <a:rPr lang="fr-BE" sz="1800" i="0" dirty="0" err="1" smtClean="0">
                <a:latin typeface="Helvetica" pitchFamily="34" charset="0"/>
              </a:rPr>
              <a:t>left</a:t>
            </a:r>
            <a:r>
              <a:rPr lang="fr-BE" sz="1800" i="0" dirty="0" smtClean="0">
                <a:latin typeface="Helvetica" pitchFamily="34" charset="0"/>
              </a:rPr>
              <a:t> </a:t>
            </a:r>
            <a:r>
              <a:rPr lang="fr-BE" sz="1800" i="0" dirty="0" err="1" smtClean="0">
                <a:latin typeface="Helvetica" pitchFamily="34" charset="0"/>
              </a:rPr>
              <a:t>side</a:t>
            </a:r>
            <a:r>
              <a:rPr lang="fr-BE" sz="1800" i="0" dirty="0" smtClean="0">
                <a:latin typeface="Helvetica" pitchFamily="34" charset="0"/>
              </a:rPr>
              <a:t> of the </a:t>
            </a:r>
            <a:r>
              <a:rPr lang="fr-BE" sz="1800" i="0" dirty="0" err="1" smtClean="0">
                <a:latin typeface="Helvetica" pitchFamily="34" charset="0"/>
              </a:rPr>
              <a:t>screen</a:t>
            </a:r>
            <a:r>
              <a:rPr lang="fr-BE" sz="1800" i="0" dirty="0" smtClean="0">
                <a:latin typeface="Helvetica" pitchFamily="34" charset="0"/>
              </a:rPr>
              <a:t> </a:t>
            </a:r>
            <a:r>
              <a:rPr lang="fr-BE" sz="1800" i="0" dirty="0" smtClean="0">
                <a:solidFill>
                  <a:srgbClr val="C00000"/>
                </a:solidFill>
                <a:latin typeface="Helvetica" pitchFamily="34" charset="0"/>
              </a:rPr>
              <a:t>(1)</a:t>
            </a:r>
            <a:r>
              <a:rPr lang="fr-BE" sz="1800" i="0" dirty="0" smtClean="0">
                <a:latin typeface="Helvetica" pitchFamily="34" charset="0"/>
              </a:rPr>
              <a:t>. A </a:t>
            </a:r>
            <a:r>
              <a:rPr lang="fr-BE" sz="1800" i="0" dirty="0" err="1" smtClean="0">
                <a:latin typeface="Helvetica" pitchFamily="34" charset="0"/>
              </a:rPr>
              <a:t>side</a:t>
            </a:r>
            <a:r>
              <a:rPr lang="fr-BE" sz="1800" i="0" dirty="0" smtClean="0">
                <a:latin typeface="Helvetica" pitchFamily="34" charset="0"/>
              </a:rPr>
              <a:t> bar </a:t>
            </a:r>
            <a:r>
              <a:rPr lang="fr-BE" sz="1800" i="0" dirty="0" err="1" smtClean="0">
                <a:latin typeface="Helvetica" pitchFamily="34" charset="0"/>
              </a:rPr>
              <a:t>will</a:t>
            </a:r>
            <a:r>
              <a:rPr lang="fr-BE" sz="1800" i="0" dirty="0" smtClean="0">
                <a:latin typeface="Helvetica" pitchFamily="34" charset="0"/>
              </a:rPr>
              <a:t> open </a:t>
            </a:r>
            <a:r>
              <a:rPr lang="fr-BE" sz="1800" i="0" dirty="0" err="1" smtClean="0">
                <a:latin typeface="Helvetica" pitchFamily="34" charset="0"/>
              </a:rPr>
              <a:t>with</a:t>
            </a:r>
            <a:r>
              <a:rPr lang="fr-BE" sz="1800" i="0" dirty="0" smtClean="0">
                <a:latin typeface="Helvetica" pitchFamily="34" charset="0"/>
              </a:rPr>
              <a:t> a </a:t>
            </a:r>
            <a:r>
              <a:rPr lang="fr-BE" sz="1800" i="0" dirty="0" err="1" smtClean="0">
                <a:latin typeface="Helvetica" pitchFamily="34" charset="0"/>
              </a:rPr>
              <a:t>field</a:t>
            </a:r>
            <a:r>
              <a:rPr lang="fr-BE" sz="1800" i="0" dirty="0" smtClean="0">
                <a:latin typeface="Helvetica" pitchFamily="34" charset="0"/>
              </a:rPr>
              <a:t> </a:t>
            </a:r>
            <a:r>
              <a:rPr lang="fr-BE" sz="1800" i="0" dirty="0" err="1" smtClean="0">
                <a:latin typeface="Helvetica" pitchFamily="34" charset="0"/>
              </a:rPr>
              <a:t>where</a:t>
            </a:r>
            <a:r>
              <a:rPr lang="fr-BE" sz="1800" i="0" dirty="0" smtClean="0">
                <a:latin typeface="Helvetica" pitchFamily="34" charset="0"/>
              </a:rPr>
              <a:t> </a:t>
            </a:r>
            <a:r>
              <a:rPr lang="fr-BE" sz="1800" i="0" dirty="0" err="1" smtClean="0">
                <a:latin typeface="Helvetica" pitchFamily="34" charset="0"/>
              </a:rPr>
              <a:t>you</a:t>
            </a:r>
            <a:r>
              <a:rPr lang="fr-BE" sz="1800" i="0" dirty="0" smtClean="0">
                <a:latin typeface="Helvetica" pitchFamily="34" charset="0"/>
              </a:rPr>
              <a:t> </a:t>
            </a:r>
            <a:r>
              <a:rPr lang="fr-BE" sz="1800" i="0" dirty="0" err="1" smtClean="0">
                <a:latin typeface="Helvetica" pitchFamily="34" charset="0"/>
              </a:rPr>
              <a:t>can</a:t>
            </a:r>
            <a:r>
              <a:rPr lang="fr-BE" sz="1800" i="0" dirty="0" smtClean="0">
                <a:latin typeface="Helvetica" pitchFamily="34" charset="0"/>
              </a:rPr>
              <a:t> enter the CCI </a:t>
            </a:r>
            <a:r>
              <a:rPr lang="fr-BE" sz="1800" i="0" dirty="0" err="1" smtClean="0">
                <a:latin typeface="Helvetica" pitchFamily="34" charset="0"/>
              </a:rPr>
              <a:t>number</a:t>
            </a:r>
            <a:r>
              <a:rPr lang="fr-BE" sz="1800" i="0" dirty="0" smtClean="0">
                <a:latin typeface="Helvetica" pitchFamily="34" charset="0"/>
              </a:rPr>
              <a:t> </a:t>
            </a:r>
            <a:r>
              <a:rPr lang="fr-BE" sz="1800" i="0" dirty="0" smtClean="0">
                <a:solidFill>
                  <a:srgbClr val="C00000"/>
                </a:solidFill>
                <a:latin typeface="Helvetica" pitchFamily="34" charset="0"/>
              </a:rPr>
              <a:t>(2)</a:t>
            </a:r>
            <a:r>
              <a:rPr lang="fr-BE" sz="1800" i="0" dirty="0" smtClean="0">
                <a:latin typeface="Helvetica" pitchFamily="34" charset="0"/>
              </a:rPr>
              <a:t> and </a:t>
            </a:r>
            <a:r>
              <a:rPr lang="fr-BE" sz="1800" i="0" dirty="0" err="1" smtClean="0">
                <a:latin typeface="Helvetica" pitchFamily="34" charset="0"/>
              </a:rPr>
              <a:t>Search</a:t>
            </a:r>
            <a:r>
              <a:rPr lang="fr-BE" sz="1800" i="0" dirty="0">
                <a:latin typeface="Helvetica" pitchFamily="34" charset="0"/>
              </a:rPr>
              <a:t> </a:t>
            </a:r>
            <a:r>
              <a:rPr lang="fr-BE" sz="1800" i="0" dirty="0" smtClean="0">
                <a:solidFill>
                  <a:srgbClr val="C00000"/>
                </a:solidFill>
                <a:latin typeface="Helvetica" pitchFamily="34" charset="0"/>
              </a:rPr>
              <a:t>(3) </a:t>
            </a:r>
            <a:endParaRPr lang="en-GB" sz="1800" i="0" dirty="0">
              <a:solidFill>
                <a:srgbClr val="C00000"/>
              </a:solidFill>
              <a:latin typeface="Helvetica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13" y="6044902"/>
            <a:ext cx="27908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8" y="4068663"/>
            <a:ext cx="800893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10" name="Rectangle 9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Navigating SFC2014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219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elvetica" pitchFamily="34" charset="0"/>
              </a:rPr>
              <a:t>SFC2014: Shared Management</a:t>
            </a:r>
            <a:endParaRPr lang="en-GB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i="0" dirty="0" smtClean="0"/>
              <a:t>SFC2014 application is a shared management tool:</a:t>
            </a:r>
          </a:p>
          <a:p>
            <a:pPr lvl="1">
              <a:buClr>
                <a:srgbClr val="0F5494"/>
              </a:buClr>
            </a:pPr>
            <a:r>
              <a:rPr lang="en-GB" sz="2000" dirty="0" smtClean="0"/>
              <a:t>Platform used by EC and MS for EU funds management</a:t>
            </a:r>
          </a:p>
          <a:p>
            <a:pPr lvl="1">
              <a:buClr>
                <a:srgbClr val="0F5494"/>
              </a:buClr>
            </a:pPr>
            <a:r>
              <a:rPr lang="en-GB" sz="2000" dirty="0" smtClean="0"/>
              <a:t>Period: 2014-2020</a:t>
            </a:r>
          </a:p>
          <a:p>
            <a:pPr lvl="1">
              <a:buClr>
                <a:srgbClr val="0F5494"/>
              </a:buClr>
            </a:pPr>
            <a:r>
              <a:rPr lang="en-GB" sz="2000" dirty="0" smtClean="0"/>
              <a:t>Electronic data exchange </a:t>
            </a:r>
          </a:p>
          <a:p>
            <a:pPr lvl="1"/>
            <a:endParaRPr lang="en-GB" sz="2000" dirty="0" smtClean="0"/>
          </a:p>
          <a:p>
            <a:r>
              <a:rPr lang="en-GB" sz="2400" i="0" dirty="0" smtClean="0"/>
              <a:t>Used by 5 EC Directorate General:</a:t>
            </a:r>
          </a:p>
          <a:p>
            <a:pPr lvl="1">
              <a:buClr>
                <a:srgbClr val="0F5494"/>
              </a:buClr>
            </a:pPr>
            <a:r>
              <a:rPr lang="en-GB" b="1" dirty="0" smtClean="0"/>
              <a:t>EMPL - </a:t>
            </a:r>
            <a:r>
              <a:rPr lang="en-GB" dirty="0"/>
              <a:t>Employment, Social Affairs &amp; Inclusion </a:t>
            </a:r>
            <a:endParaRPr lang="en-GB" b="1" dirty="0"/>
          </a:p>
          <a:p>
            <a:pPr lvl="1">
              <a:buClr>
                <a:srgbClr val="0F5494"/>
              </a:buClr>
            </a:pPr>
            <a:r>
              <a:rPr lang="en-GB" b="1" dirty="0" smtClean="0"/>
              <a:t>REGIO - </a:t>
            </a:r>
            <a:r>
              <a:rPr lang="en-GB" dirty="0"/>
              <a:t>Regional Policy </a:t>
            </a:r>
            <a:endParaRPr lang="en-GB" b="1" dirty="0"/>
          </a:p>
          <a:p>
            <a:pPr lvl="1">
              <a:buClr>
                <a:srgbClr val="0F5494"/>
              </a:buClr>
            </a:pPr>
            <a:r>
              <a:rPr lang="en-GB" b="1" dirty="0" smtClean="0"/>
              <a:t>AGRI - </a:t>
            </a:r>
            <a:r>
              <a:rPr lang="en-GB" dirty="0"/>
              <a:t>Agriculture and Rural Development </a:t>
            </a:r>
            <a:endParaRPr lang="en-GB" b="1" dirty="0"/>
          </a:p>
          <a:p>
            <a:pPr lvl="1">
              <a:buClr>
                <a:srgbClr val="0F5494"/>
              </a:buClr>
            </a:pPr>
            <a:r>
              <a:rPr lang="en-GB" b="1" dirty="0" smtClean="0"/>
              <a:t>MARE - </a:t>
            </a:r>
            <a:r>
              <a:rPr lang="en-GB" dirty="0"/>
              <a:t>Maritime Affairs and Fisheries </a:t>
            </a:r>
            <a:endParaRPr lang="en-GB" b="1" dirty="0"/>
          </a:p>
          <a:p>
            <a:pPr lvl="1">
              <a:buClr>
                <a:srgbClr val="0F5494"/>
              </a:buClr>
            </a:pPr>
            <a:r>
              <a:rPr lang="en-GB" b="1" dirty="0" smtClean="0"/>
              <a:t>HOME - </a:t>
            </a:r>
            <a:r>
              <a:rPr lang="en-GB" dirty="0"/>
              <a:t>Home Affairs </a:t>
            </a:r>
            <a:endParaRPr lang="fr-BE" b="1" dirty="0"/>
          </a:p>
          <a:p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16" name="Rectangle 15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SFC2014 Introduction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7" name="Picture 2" descr="http://www.europedirect-wroclaw.pl/images/fotolia_174638_iosif_szasz-fabi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78" y="5085184"/>
            <a:ext cx="2619526" cy="170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92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448" y="2348880"/>
            <a:ext cx="357405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ight Arrow 17"/>
          <p:cNvSpPr/>
          <p:nvPr/>
        </p:nvSpPr>
        <p:spPr bwMode="auto">
          <a:xfrm>
            <a:off x="3419872" y="4581128"/>
            <a:ext cx="2314608" cy="1441445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err="1">
                <a:latin typeface="Helvetica" pitchFamily="34" charset="0"/>
              </a:rPr>
              <a:t>Operational</a:t>
            </a:r>
            <a:r>
              <a:rPr lang="fr-BE" sz="2800" dirty="0">
                <a:latin typeface="Helvetica" pitchFamily="34" charset="0"/>
              </a:rPr>
              <a:t> Programme</a:t>
            </a:r>
            <a:endParaRPr lang="en-GB" sz="2800" dirty="0">
              <a:latin typeface="Helvetica" pitchFamily="34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48111"/>
            <a:ext cx="3221725" cy="34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944669"/>
            <a:ext cx="12241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smtClean="0"/>
              <a:t>SFC2014</a:t>
            </a:r>
          </a:p>
          <a:p>
            <a:pPr algn="ctr"/>
            <a:r>
              <a:rPr lang="fr-BE" dirty="0" smtClean="0"/>
              <a:t>Front Office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3933636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b="1" dirty="0" smtClean="0"/>
              <a:t>WAVE / SFC2014</a:t>
            </a:r>
            <a:endParaRPr lang="en-GB" sz="1100" b="1" dirty="0"/>
          </a:p>
        </p:txBody>
      </p:sp>
      <p:sp>
        <p:nvSpPr>
          <p:cNvPr id="6" name="Right Arrow 5"/>
          <p:cNvSpPr/>
          <p:nvPr/>
        </p:nvSpPr>
        <p:spPr bwMode="auto">
          <a:xfrm rot="10800000">
            <a:off x="3329229" y="3501008"/>
            <a:ext cx="2394899" cy="1162457"/>
          </a:xfrm>
          <a:prstGeom prst="rightArrow">
            <a:avLst/>
          </a:prstGeom>
          <a:solidFill>
            <a:srgbClr val="0F5494"/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3419872" y="2275587"/>
            <a:ext cx="2314608" cy="1441445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9044" y="2611588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 err="1" smtClean="0"/>
              <a:t>Create</a:t>
            </a:r>
            <a:r>
              <a:rPr lang="fr-BE" sz="1100" dirty="0" smtClean="0"/>
              <a:t> an 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 err="1" smtClean="0"/>
              <a:t>Work</a:t>
            </a:r>
            <a:r>
              <a:rPr lang="fr-BE" sz="1100" dirty="0" smtClean="0"/>
              <a:t> on </a:t>
            </a:r>
            <a:r>
              <a:rPr lang="fr-BE" sz="1100" dirty="0" err="1" smtClean="0"/>
              <a:t>it</a:t>
            </a:r>
            <a:endParaRPr lang="fr-B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 err="1" smtClean="0"/>
              <a:t>Validate</a:t>
            </a:r>
            <a:r>
              <a:rPr lang="fr-BE" sz="1100" dirty="0" smtClean="0"/>
              <a:t> </a:t>
            </a:r>
            <a:r>
              <a:rPr lang="fr-BE" sz="1100" dirty="0" err="1" smtClean="0"/>
              <a:t>it</a:t>
            </a:r>
            <a:endParaRPr lang="fr-BE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 err="1" smtClean="0"/>
              <a:t>Send</a:t>
            </a:r>
            <a:r>
              <a:rPr lang="fr-BE" sz="1100" dirty="0" smtClean="0"/>
              <a:t> </a:t>
            </a:r>
            <a:r>
              <a:rPr lang="fr-BE" sz="1100" dirty="0" err="1" smtClean="0"/>
              <a:t>it</a:t>
            </a:r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3420164" y="4906640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 err="1" smtClean="0"/>
              <a:t>Create</a:t>
            </a:r>
            <a:r>
              <a:rPr lang="fr-BE" sz="1100" dirty="0" smtClean="0"/>
              <a:t> a new version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 err="1" smtClean="0"/>
              <a:t>Work</a:t>
            </a:r>
            <a:r>
              <a:rPr lang="fr-BE" sz="1100" dirty="0" smtClean="0"/>
              <a:t> on </a:t>
            </a:r>
            <a:r>
              <a:rPr lang="fr-BE" sz="1100" dirty="0" err="1" smtClean="0"/>
              <a:t>it</a:t>
            </a:r>
            <a:endParaRPr lang="fr-BE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 err="1" smtClean="0"/>
              <a:t>Validate</a:t>
            </a:r>
            <a:r>
              <a:rPr lang="fr-BE" sz="1100" dirty="0" smtClean="0"/>
              <a:t> </a:t>
            </a:r>
            <a:r>
              <a:rPr lang="fr-BE" sz="1100" dirty="0" err="1" smtClean="0"/>
              <a:t>it</a:t>
            </a:r>
            <a:endParaRPr lang="fr-BE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 err="1" smtClean="0"/>
              <a:t>Send</a:t>
            </a:r>
            <a:r>
              <a:rPr lang="fr-BE" sz="1100" dirty="0" smtClean="0"/>
              <a:t> </a:t>
            </a:r>
            <a:r>
              <a:rPr lang="fr-BE" sz="1100" dirty="0" err="1" smtClean="0"/>
              <a:t>it</a:t>
            </a:r>
            <a:endParaRPr lang="en-GB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3707904" y="3790325"/>
            <a:ext cx="20128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fr-BE" sz="1100" dirty="0" err="1" smtClean="0">
                <a:solidFill>
                  <a:schemeClr val="bg1"/>
                </a:solidFill>
              </a:rPr>
              <a:t>Decision</a:t>
            </a:r>
            <a:r>
              <a:rPr lang="fr-BE" sz="1100" dirty="0" smtClean="0">
                <a:solidFill>
                  <a:schemeClr val="bg1"/>
                </a:solidFill>
              </a:rPr>
              <a:t> OK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fr-BE" sz="1100" dirty="0" err="1" smtClean="0">
                <a:solidFill>
                  <a:schemeClr val="bg1"/>
                </a:solidFill>
              </a:rPr>
              <a:t>Adopted</a:t>
            </a:r>
            <a:r>
              <a:rPr lang="fr-BE" sz="1100" dirty="0" smtClean="0">
                <a:solidFill>
                  <a:schemeClr val="bg1"/>
                </a:solidFill>
              </a:rPr>
              <a:t> by EC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fr-BE" sz="1100" dirty="0" smtClean="0">
                <a:solidFill>
                  <a:schemeClr val="bg1"/>
                </a:solidFill>
              </a:rPr>
              <a:t>Return for modification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602128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err="1" smtClean="0">
                <a:latin typeface="Helvetica" pitchFamily="34" charset="0"/>
              </a:rPr>
              <a:t>Member</a:t>
            </a:r>
            <a:r>
              <a:rPr lang="fr-BE" sz="1600" b="1" dirty="0" smtClean="0">
                <a:latin typeface="Helvetica" pitchFamily="34" charset="0"/>
              </a:rPr>
              <a:t> State</a:t>
            </a:r>
            <a:endParaRPr lang="en-GB" sz="1600" b="1" dirty="0">
              <a:latin typeface="Helvetic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4682" y="6017791"/>
            <a:ext cx="2403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err="1" smtClean="0">
                <a:latin typeface="Helvetica" pitchFamily="34" charset="0"/>
              </a:rPr>
              <a:t>European</a:t>
            </a:r>
            <a:r>
              <a:rPr lang="fr-BE" sz="1600" b="1" dirty="0" smtClean="0">
                <a:latin typeface="Helvetica" pitchFamily="34" charset="0"/>
              </a:rPr>
              <a:t> Commission</a:t>
            </a:r>
            <a:endParaRPr lang="en-GB" sz="1600" b="1" dirty="0">
              <a:latin typeface="Helvetic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23" name="Rectangle 22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Operational Programmes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944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14" grpId="0" animBg="1"/>
      <p:bldP spid="7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63" y="1203855"/>
            <a:ext cx="8229600" cy="936625"/>
          </a:xfrm>
        </p:spPr>
        <p:txBody>
          <a:bodyPr/>
          <a:lstStyle/>
          <a:p>
            <a:r>
              <a:rPr lang="fr-BE" dirty="0" err="1" smtClean="0">
                <a:latin typeface="Helvetica" pitchFamily="34" charset="0"/>
              </a:rPr>
              <a:t>Operational</a:t>
            </a:r>
            <a:r>
              <a:rPr lang="fr-BE" dirty="0">
                <a:latin typeface="Helvetica" pitchFamily="34" charset="0"/>
              </a:rPr>
              <a:t> Programme: </a:t>
            </a:r>
            <a:r>
              <a:rPr lang="fr-BE" dirty="0" err="1">
                <a:latin typeface="Helvetica" pitchFamily="34" charset="0"/>
              </a:rPr>
              <a:t>Workflow</a:t>
            </a:r>
            <a:r>
              <a:rPr lang="fr-BE" dirty="0">
                <a:latin typeface="Helvetica" pitchFamily="34" charset="0"/>
              </a:rPr>
              <a:t> </a:t>
            </a:r>
            <a:endParaRPr lang="en-GB" dirty="0">
              <a:latin typeface="Helvetic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0" y="2132856"/>
            <a:ext cx="8018463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Operational Programmes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377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err="1" smtClean="0">
                <a:latin typeface="Helvetica" pitchFamily="34" charset="0"/>
              </a:rPr>
              <a:t>Operational</a:t>
            </a:r>
            <a:r>
              <a:rPr lang="fr-BE" sz="2800" dirty="0" smtClean="0">
                <a:latin typeface="Helvetica" pitchFamily="34" charset="0"/>
              </a:rPr>
              <a:t> Programme: Versions</a:t>
            </a:r>
            <a:endParaRPr lang="en-GB" sz="2800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529013"/>
          </a:xfrm>
        </p:spPr>
        <p:txBody>
          <a:bodyPr/>
          <a:lstStyle/>
          <a:p>
            <a:pPr>
              <a:buClr>
                <a:srgbClr val="0F5494"/>
              </a:buClr>
            </a:pPr>
            <a:r>
              <a:rPr lang="fr-BE" sz="2000" i="0" dirty="0" err="1" smtClean="0">
                <a:latin typeface="Helvetica" pitchFamily="34" charset="0"/>
              </a:rPr>
              <a:t>When</a:t>
            </a:r>
            <a:r>
              <a:rPr lang="fr-BE" sz="2000" i="0" dirty="0" smtClean="0">
                <a:latin typeface="Helvetica" pitchFamily="34" charset="0"/>
              </a:rPr>
              <a:t> the </a:t>
            </a:r>
            <a:r>
              <a:rPr lang="fr-BE" sz="2000" b="1" i="0" dirty="0" smtClean="0">
                <a:latin typeface="Helvetica" pitchFamily="34" charset="0"/>
              </a:rPr>
              <a:t>EC</a:t>
            </a:r>
            <a:r>
              <a:rPr lang="fr-BE" sz="2000" i="0" dirty="0" smtClean="0">
                <a:latin typeface="Helvetica" pitchFamily="34" charset="0"/>
              </a:rPr>
              <a:t> </a:t>
            </a:r>
            <a:r>
              <a:rPr lang="fr-BE" sz="2000" i="0" dirty="0" err="1" smtClean="0">
                <a:latin typeface="Helvetica" pitchFamily="34" charset="0"/>
              </a:rPr>
              <a:t>returns</a:t>
            </a:r>
            <a:r>
              <a:rPr lang="fr-BE" sz="2000" i="0" dirty="0" smtClean="0">
                <a:latin typeface="Helvetica" pitchFamily="34" charset="0"/>
              </a:rPr>
              <a:t> a programme for modification, the </a:t>
            </a:r>
            <a:r>
              <a:rPr lang="fr-BE" sz="2000" b="1" i="0" dirty="0" smtClean="0">
                <a:latin typeface="Helvetica" pitchFamily="34" charset="0"/>
              </a:rPr>
              <a:t>MS </a:t>
            </a:r>
            <a:r>
              <a:rPr lang="fr-BE" sz="2000" i="0" dirty="0" smtClean="0">
                <a:latin typeface="Helvetica" pitchFamily="34" charset="0"/>
              </a:rPr>
              <a:t>must </a:t>
            </a:r>
            <a:r>
              <a:rPr lang="fr-BE" sz="2000" i="0" dirty="0" err="1" smtClean="0">
                <a:latin typeface="Helvetica" pitchFamily="34" charset="0"/>
              </a:rPr>
              <a:t>create</a:t>
            </a:r>
            <a:r>
              <a:rPr lang="fr-BE" sz="2000" i="0" dirty="0" smtClean="0">
                <a:latin typeface="Helvetica" pitchFamily="34" charset="0"/>
              </a:rPr>
              <a:t> a new version</a:t>
            </a:r>
          </a:p>
          <a:p>
            <a:pPr lvl="1">
              <a:buClr>
                <a:srgbClr val="0F5494"/>
              </a:buClr>
            </a:pPr>
            <a:r>
              <a:rPr lang="fr-BE" sz="1600" i="0" dirty="0" smtClean="0">
                <a:latin typeface="Helvetica" pitchFamily="34" charset="0"/>
              </a:rPr>
              <a:t>Version </a:t>
            </a:r>
            <a:r>
              <a:rPr lang="fr-BE" sz="1600" i="0" dirty="0" err="1" smtClean="0">
                <a:latin typeface="Helvetica" pitchFamily="34" charset="0"/>
              </a:rPr>
              <a:t>increases</a:t>
            </a:r>
            <a:r>
              <a:rPr lang="fr-BE" sz="1600" i="0" dirty="0" smtClean="0">
                <a:latin typeface="Helvetica" pitchFamily="34" charset="0"/>
              </a:rPr>
              <a:t> by 0.1 (</a:t>
            </a:r>
            <a:r>
              <a:rPr lang="fr-BE" sz="1600" i="0" dirty="0" err="1" smtClean="0">
                <a:latin typeface="Helvetica" pitchFamily="34" charset="0"/>
              </a:rPr>
              <a:t>working</a:t>
            </a:r>
            <a:r>
              <a:rPr lang="fr-BE" sz="1600" i="0" dirty="0" smtClean="0">
                <a:latin typeface="Helvetica" pitchFamily="34" charset="0"/>
              </a:rPr>
              <a:t> version change)</a:t>
            </a:r>
          </a:p>
          <a:p>
            <a:pPr>
              <a:buClr>
                <a:srgbClr val="0F5494"/>
              </a:buClr>
            </a:pPr>
            <a:endParaRPr lang="fr-BE" sz="2000" i="0" dirty="0" smtClean="0">
              <a:latin typeface="Helvetica" pitchFamily="34" charset="0"/>
            </a:endParaRPr>
          </a:p>
          <a:p>
            <a:pPr>
              <a:buClr>
                <a:srgbClr val="0F5494"/>
              </a:buClr>
            </a:pPr>
            <a:endParaRPr lang="fr-BE" sz="2000" i="0" dirty="0" smtClean="0">
              <a:latin typeface="Helvetica" pitchFamily="34" charset="0"/>
            </a:endParaRPr>
          </a:p>
          <a:p>
            <a:pPr>
              <a:buClr>
                <a:srgbClr val="0F5494"/>
              </a:buClr>
            </a:pPr>
            <a:endParaRPr lang="fr-BE" sz="2000" i="0" dirty="0">
              <a:latin typeface="Helvetica" pitchFamily="34" charset="0"/>
            </a:endParaRPr>
          </a:p>
          <a:p>
            <a:pPr>
              <a:buClr>
                <a:srgbClr val="0F5494"/>
              </a:buClr>
            </a:pPr>
            <a:endParaRPr lang="en-GB" sz="400" i="0" dirty="0" smtClean="0">
              <a:latin typeface="Helvetica" pitchFamily="34" charset="0"/>
            </a:endParaRPr>
          </a:p>
          <a:p>
            <a:pPr>
              <a:buClr>
                <a:srgbClr val="0F5494"/>
              </a:buClr>
            </a:pPr>
            <a:r>
              <a:rPr lang="en-GB" sz="2000" i="0" dirty="0" smtClean="0">
                <a:latin typeface="Helvetica" pitchFamily="34" charset="0"/>
              </a:rPr>
              <a:t>When </a:t>
            </a:r>
            <a:r>
              <a:rPr lang="en-GB" sz="2000" i="0" dirty="0">
                <a:latin typeface="Helvetica" pitchFamily="34" charset="0"/>
              </a:rPr>
              <a:t>the Programme is adopted and the </a:t>
            </a:r>
            <a:r>
              <a:rPr lang="en-GB" sz="2000" b="1" i="0" dirty="0">
                <a:latin typeface="Helvetica" pitchFamily="34" charset="0"/>
              </a:rPr>
              <a:t>MS</a:t>
            </a:r>
            <a:r>
              <a:rPr lang="en-GB" sz="2000" i="0" dirty="0">
                <a:latin typeface="Helvetica" pitchFamily="34" charset="0"/>
              </a:rPr>
              <a:t> needs to make changes the </a:t>
            </a:r>
            <a:r>
              <a:rPr lang="en-GB" sz="2000" b="1" i="0" dirty="0">
                <a:latin typeface="Helvetica" pitchFamily="34" charset="0"/>
              </a:rPr>
              <a:t>MS</a:t>
            </a:r>
            <a:r>
              <a:rPr lang="en-GB" sz="2000" i="0" dirty="0">
                <a:latin typeface="Helvetica" pitchFamily="34" charset="0"/>
              </a:rPr>
              <a:t> creates a new </a:t>
            </a:r>
            <a:r>
              <a:rPr lang="en-GB" sz="2000" i="0" dirty="0" smtClean="0">
                <a:latin typeface="Helvetica" pitchFamily="34" charset="0"/>
              </a:rPr>
              <a:t>version</a:t>
            </a:r>
          </a:p>
          <a:p>
            <a:pPr lvl="1">
              <a:buClr>
                <a:srgbClr val="0F5494"/>
              </a:buClr>
            </a:pPr>
            <a:r>
              <a:rPr lang="fr-BE" sz="1600" dirty="0" smtClean="0">
                <a:latin typeface="Helvetica" pitchFamily="34" charset="0"/>
              </a:rPr>
              <a:t>Version </a:t>
            </a:r>
            <a:r>
              <a:rPr lang="fr-BE" sz="1600" dirty="0" err="1" smtClean="0">
                <a:latin typeface="Helvetica" pitchFamily="34" charset="0"/>
              </a:rPr>
              <a:t>increases</a:t>
            </a:r>
            <a:r>
              <a:rPr lang="fr-BE" sz="1600" dirty="0" smtClean="0">
                <a:latin typeface="Helvetica" pitchFamily="34" charset="0"/>
              </a:rPr>
              <a:t> by </a:t>
            </a:r>
            <a:r>
              <a:rPr lang="fr-BE" sz="1600" dirty="0">
                <a:latin typeface="Helvetica" pitchFamily="34" charset="0"/>
              </a:rPr>
              <a:t>1.0 (Major version change) </a:t>
            </a:r>
            <a:endParaRPr lang="en-GB" sz="1600" dirty="0">
              <a:latin typeface="Helvetica" pitchFamily="34" charset="0"/>
            </a:endParaRPr>
          </a:p>
          <a:p>
            <a:pPr>
              <a:buClr>
                <a:srgbClr val="0F5494"/>
              </a:buClr>
            </a:pPr>
            <a:endParaRPr lang="en-GB" sz="2000" i="0" dirty="0">
              <a:latin typeface="Helvetic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54" y="3441179"/>
            <a:ext cx="6884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5589240"/>
            <a:ext cx="64468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10" name="Rectangle 9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Operational Programmes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8537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F5494"/>
              </a:buClr>
              <a:buFont typeface="Arial" pitchFamily="34" charset="0"/>
              <a:buChar char="•"/>
            </a:pPr>
            <a:r>
              <a:rPr lang="en-GB" sz="2400" i="0" dirty="0" smtClean="0"/>
              <a:t>An OP is </a:t>
            </a:r>
            <a:r>
              <a:rPr lang="en-GB" sz="2400" i="0" dirty="0"/>
              <a:t>returned to the MS when missing </a:t>
            </a:r>
            <a:r>
              <a:rPr lang="en-GB" sz="2400" i="0" dirty="0" smtClean="0"/>
              <a:t>elements</a:t>
            </a:r>
            <a:r>
              <a:rPr lang="en-GB" sz="2400" dirty="0" smtClean="0"/>
              <a:t>, a</a:t>
            </a:r>
            <a:r>
              <a:rPr lang="en-GB" sz="2400" i="0" dirty="0" smtClean="0"/>
              <a:t>llowing </a:t>
            </a:r>
            <a:r>
              <a:rPr lang="en-GB" sz="2400" i="0" dirty="0"/>
              <a:t>MS to edit data and re-upload Official </a:t>
            </a:r>
            <a:r>
              <a:rPr lang="en-GB" sz="2400" i="0" dirty="0" smtClean="0"/>
              <a:t>Documents</a:t>
            </a:r>
          </a:p>
          <a:p>
            <a:pPr lvl="0">
              <a:buClr>
                <a:srgbClr val="0F5494"/>
              </a:buClr>
              <a:buFont typeface="Arial" pitchFamily="34" charset="0"/>
              <a:buChar char="•"/>
            </a:pPr>
            <a:endParaRPr lang="en-GB" sz="2400" i="0" dirty="0" smtClean="0">
              <a:latin typeface="Helvetica" pitchFamily="34" charset="0"/>
            </a:endParaRPr>
          </a:p>
          <a:p>
            <a:pPr>
              <a:buClr>
                <a:srgbClr val="0F5494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rgbClr val="C00000"/>
                </a:solidFill>
              </a:rPr>
              <a:t>Any Integral documents must be </a:t>
            </a:r>
            <a:r>
              <a:rPr lang="en-GB" sz="2400" b="1" dirty="0">
                <a:solidFill>
                  <a:srgbClr val="C00000"/>
                </a:solidFill>
              </a:rPr>
              <a:t>uploaded </a:t>
            </a:r>
            <a:r>
              <a:rPr lang="en-GB" sz="2400" b="1" dirty="0" smtClean="0">
                <a:solidFill>
                  <a:srgbClr val="C00000"/>
                </a:solidFill>
              </a:rPr>
              <a:t>again </a:t>
            </a:r>
            <a:r>
              <a:rPr lang="en-GB" sz="2400" dirty="0" smtClean="0">
                <a:solidFill>
                  <a:srgbClr val="C00000"/>
                </a:solidFill>
              </a:rPr>
              <a:t>before </a:t>
            </a:r>
            <a:r>
              <a:rPr lang="en-GB" sz="2400" dirty="0">
                <a:solidFill>
                  <a:srgbClr val="C00000"/>
                </a:solidFill>
              </a:rPr>
              <a:t>dossier is validated and sent to EC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0F5494"/>
              </a:buClr>
              <a:buFont typeface="Arial" pitchFamily="34" charset="0"/>
              <a:buChar char="•"/>
            </a:pPr>
            <a:endParaRPr lang="en-GB" sz="2400" dirty="0">
              <a:solidFill>
                <a:srgbClr val="C00000"/>
              </a:solidFill>
            </a:endParaRPr>
          </a:p>
          <a:p>
            <a:pPr lvl="0">
              <a:buClr>
                <a:srgbClr val="0F5494"/>
              </a:buClr>
              <a:buFont typeface="Arial" pitchFamily="34" charset="0"/>
              <a:buChar char="•"/>
            </a:pPr>
            <a:r>
              <a:rPr lang="fr-BE" sz="2400" i="0" dirty="0" smtClean="0">
                <a:latin typeface="Helvetica" pitchFamily="34" charset="0"/>
              </a:rPr>
              <a:t>Once </a:t>
            </a:r>
            <a:r>
              <a:rPr lang="fr-BE" sz="2400" i="0" dirty="0" err="1" smtClean="0">
                <a:latin typeface="Helvetica" pitchFamily="34" charset="0"/>
              </a:rPr>
              <a:t>returned</a:t>
            </a:r>
            <a:r>
              <a:rPr lang="fr-BE" sz="2400" i="0" dirty="0" smtClean="0">
                <a:latin typeface="Helvetica" pitchFamily="34" charset="0"/>
              </a:rPr>
              <a:t>, </a:t>
            </a:r>
            <a:r>
              <a:rPr lang="fr-BE" sz="2400" i="0" dirty="0" err="1" smtClean="0">
                <a:latin typeface="Helvetica" pitchFamily="34" charset="0"/>
              </a:rPr>
              <a:t>current</a:t>
            </a:r>
            <a:r>
              <a:rPr lang="fr-BE" sz="2400" i="0" dirty="0" smtClean="0">
                <a:latin typeface="Helvetica" pitchFamily="34" charset="0"/>
              </a:rPr>
              <a:t> </a:t>
            </a:r>
            <a:r>
              <a:rPr lang="fr-BE" sz="2400" i="0" dirty="0" err="1" smtClean="0">
                <a:latin typeface="Helvetica" pitchFamily="34" charset="0"/>
              </a:rPr>
              <a:t>node</a:t>
            </a:r>
            <a:r>
              <a:rPr lang="fr-BE" sz="2400" i="0" dirty="0" smtClean="0">
                <a:latin typeface="Helvetica" pitchFamily="34" charset="0"/>
              </a:rPr>
              <a:t> of the </a:t>
            </a:r>
            <a:r>
              <a:rPr lang="fr-BE" sz="2400" i="0" dirty="0" err="1" smtClean="0">
                <a:latin typeface="Helvetica" pitchFamily="34" charset="0"/>
              </a:rPr>
              <a:t>returned</a:t>
            </a:r>
            <a:r>
              <a:rPr lang="fr-BE" sz="2400" i="0" dirty="0" smtClean="0">
                <a:latin typeface="Helvetica" pitchFamily="34" charset="0"/>
              </a:rPr>
              <a:t> version </a:t>
            </a:r>
            <a:r>
              <a:rPr lang="fr-BE" sz="2400" i="0" dirty="0" err="1" smtClean="0">
                <a:latin typeface="Helvetica" pitchFamily="34" charset="0"/>
              </a:rPr>
              <a:t>remains</a:t>
            </a:r>
            <a:r>
              <a:rPr lang="fr-BE" sz="2400" i="0" dirty="0" smtClean="0">
                <a:latin typeface="Helvetica" pitchFamily="34" charset="0"/>
              </a:rPr>
              <a:t> '</a:t>
            </a:r>
            <a:r>
              <a:rPr lang="fr-BE" sz="2400" i="0" dirty="0" err="1" smtClean="0">
                <a:latin typeface="Helvetica" pitchFamily="34" charset="0"/>
              </a:rPr>
              <a:t>European</a:t>
            </a:r>
            <a:r>
              <a:rPr lang="fr-BE" sz="2400" i="0" dirty="0" smtClean="0">
                <a:latin typeface="Helvetica" pitchFamily="34" charset="0"/>
              </a:rPr>
              <a:t> Commission'</a:t>
            </a:r>
            <a:endParaRPr lang="en-GB" sz="2400" i="0" dirty="0">
              <a:latin typeface="Helvetica" pitchFamily="34" charset="0"/>
            </a:endParaRPr>
          </a:p>
          <a:p>
            <a:pPr lvl="0">
              <a:buClr>
                <a:srgbClr val="0F5494"/>
              </a:buClr>
              <a:buFont typeface="Arial" pitchFamily="34" charset="0"/>
              <a:buChar char="•"/>
            </a:pPr>
            <a:endParaRPr lang="en-GB" sz="2400" i="0" dirty="0">
              <a:latin typeface="Helvetica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err="1" smtClean="0">
                <a:latin typeface="Helvetica" pitchFamily="34" charset="0"/>
              </a:rPr>
              <a:t>Returned</a:t>
            </a:r>
            <a:r>
              <a:rPr lang="fr-BE" sz="2800" dirty="0" smtClean="0">
                <a:latin typeface="Helvetica" pitchFamily="34" charset="0"/>
              </a:rPr>
              <a:t> </a:t>
            </a:r>
            <a:r>
              <a:rPr lang="fr-BE" sz="2800" dirty="0" err="1" smtClean="0">
                <a:latin typeface="Helvetica" pitchFamily="34" charset="0"/>
              </a:rPr>
              <a:t>Operational</a:t>
            </a:r>
            <a:r>
              <a:rPr lang="fr-BE" sz="2800" dirty="0" smtClean="0">
                <a:latin typeface="Helvetica" pitchFamily="34" charset="0"/>
              </a:rPr>
              <a:t> Programme</a:t>
            </a:r>
            <a:endParaRPr lang="en-GB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Operational Programmes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819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Operational</a:t>
            </a:r>
            <a:r>
              <a:rPr lang="fr-BE" dirty="0"/>
              <a:t> Programme: Versions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F5494"/>
              </a:buClr>
              <a:buFont typeface="Arial" pitchFamily="34" charset="0"/>
              <a:buChar char="•"/>
            </a:pPr>
            <a:r>
              <a:rPr lang="en-GB" dirty="0">
                <a:solidFill>
                  <a:srgbClr val="CC0000"/>
                </a:solidFill>
                <a:cs typeface="Helvetica" panose="020B0604020202020204" pitchFamily="34" charset="0"/>
              </a:rPr>
              <a:t>A new version must be created in order to edit and send a returned </a:t>
            </a:r>
            <a:r>
              <a:rPr lang="en-GB" dirty="0" smtClean="0">
                <a:solidFill>
                  <a:srgbClr val="CC0000"/>
                </a:solidFill>
                <a:cs typeface="Helvetica" panose="020B0604020202020204" pitchFamily="34" charset="0"/>
              </a:rPr>
              <a:t>OP</a:t>
            </a:r>
          </a:p>
          <a:p>
            <a:pPr lvl="0">
              <a:buClr>
                <a:srgbClr val="0F5494"/>
              </a:buClr>
              <a:buFont typeface="Arial" pitchFamily="34" charset="0"/>
              <a:buChar char="•"/>
            </a:pPr>
            <a:endParaRPr lang="en-GB" dirty="0">
              <a:cs typeface="Helvetica" panose="020B0604020202020204" pitchFamily="34" charset="0"/>
            </a:endParaRPr>
          </a:p>
          <a:p>
            <a:pPr lvl="0">
              <a:buClr>
                <a:srgbClr val="0F5494"/>
              </a:buClr>
              <a:buFont typeface="Arial" pitchFamily="34" charset="0"/>
              <a:buChar char="•"/>
            </a:pPr>
            <a:r>
              <a:rPr lang="fr-BE" dirty="0">
                <a:cs typeface="Helvetica" panose="020B0604020202020204" pitchFamily="34" charset="0"/>
              </a:rPr>
              <a:t>The new version </a:t>
            </a:r>
            <a:r>
              <a:rPr lang="fr-BE" dirty="0" err="1">
                <a:cs typeface="Helvetica" panose="020B0604020202020204" pitchFamily="34" charset="0"/>
              </a:rPr>
              <a:t>is</a:t>
            </a:r>
            <a:r>
              <a:rPr lang="fr-BE" dirty="0">
                <a:cs typeface="Helvetica" panose="020B0604020202020204" pitchFamily="34" charset="0"/>
              </a:rPr>
              <a:t> an </a:t>
            </a:r>
            <a:r>
              <a:rPr lang="fr-BE" dirty="0" err="1">
                <a:cs typeface="Helvetica" panose="020B0604020202020204" pitchFamily="34" charset="0"/>
              </a:rPr>
              <a:t>editable</a:t>
            </a:r>
            <a:r>
              <a:rPr lang="fr-BE" dirty="0">
                <a:cs typeface="Helvetica" panose="020B0604020202020204" pitchFamily="34" charset="0"/>
              </a:rPr>
              <a:t> copy of the </a:t>
            </a:r>
            <a:r>
              <a:rPr lang="fr-BE" dirty="0" err="1">
                <a:cs typeface="Helvetica" panose="020B0604020202020204" pitchFamily="34" charset="0"/>
              </a:rPr>
              <a:t>previous</a:t>
            </a:r>
            <a:r>
              <a:rPr lang="fr-BE" dirty="0">
                <a:cs typeface="Helvetica" panose="020B0604020202020204" pitchFamily="34" charset="0"/>
              </a:rPr>
              <a:t> </a:t>
            </a:r>
            <a:r>
              <a:rPr lang="fr-BE" dirty="0" smtClean="0">
                <a:cs typeface="Helvetica" panose="020B0604020202020204" pitchFamily="34" charset="0"/>
              </a:rPr>
              <a:t>one and i</a:t>
            </a:r>
            <a:r>
              <a:rPr lang="en-GB" dirty="0" smtClean="0">
                <a:cs typeface="Helvetica" panose="020B0604020202020204" pitchFamily="34" charset="0"/>
              </a:rPr>
              <a:t>t can </a:t>
            </a:r>
            <a:r>
              <a:rPr lang="en-GB" dirty="0">
                <a:cs typeface="Helvetica" panose="020B0604020202020204" pitchFamily="34" charset="0"/>
              </a:rPr>
              <a:t>be created when: </a:t>
            </a:r>
            <a:endParaRPr lang="en-GB" dirty="0">
              <a:ea typeface="Times New Roman"/>
              <a:cs typeface="Helvetica" panose="020B0604020202020204" pitchFamily="34" charset="0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  <a:buClr>
                <a:srgbClr val="0F5494"/>
              </a:buClr>
              <a:buFont typeface="Times New Roman"/>
              <a:buChar char="•"/>
              <a:tabLst>
                <a:tab pos="914400" algn="l"/>
              </a:tabLst>
            </a:pPr>
            <a:r>
              <a:rPr lang="en-GB" sz="2000" dirty="0">
                <a:ea typeface="Times New Roman"/>
                <a:cs typeface="Helvetica" panose="020B0604020202020204" pitchFamily="34" charset="0"/>
              </a:rPr>
              <a:t>an object is in its final status*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Clr>
                <a:srgbClr val="0F5494"/>
              </a:buClr>
              <a:buFont typeface="Times New Roman"/>
              <a:buChar char="•"/>
              <a:tabLst>
                <a:tab pos="914400" algn="l"/>
              </a:tabLst>
            </a:pPr>
            <a:r>
              <a:rPr lang="en-GB" sz="2000" dirty="0" smtClean="0">
                <a:ea typeface="Times New Roman"/>
                <a:cs typeface="Helvetica" panose="020B0604020202020204" pitchFamily="34" charset="0"/>
              </a:rPr>
              <a:t>an </a:t>
            </a:r>
            <a:r>
              <a:rPr lang="en-GB" sz="2000" dirty="0">
                <a:ea typeface="Times New Roman"/>
                <a:cs typeface="Helvetica" panose="020B0604020202020204" pitchFamily="34" charset="0"/>
              </a:rPr>
              <a:t>object has been returned for </a:t>
            </a:r>
            <a:r>
              <a:rPr lang="en-GB" sz="2000" dirty="0" smtClean="0">
                <a:ea typeface="Times New Roman"/>
                <a:cs typeface="Helvetica" panose="020B0604020202020204" pitchFamily="34" charset="0"/>
              </a:rPr>
              <a:t>modification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Font typeface="Times New Roman"/>
              <a:buChar char="•"/>
              <a:tabLst>
                <a:tab pos="914400" algn="l"/>
              </a:tabLst>
            </a:pPr>
            <a:endParaRPr lang="en-GB" sz="2000" dirty="0">
              <a:ea typeface="Times New Roman"/>
              <a:cs typeface="Helvetica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  <a:buClr>
                <a:srgbClr val="0F5494"/>
              </a:buClr>
              <a:tabLst>
                <a:tab pos="457200" algn="l"/>
              </a:tabLst>
            </a:pPr>
            <a:r>
              <a:rPr lang="en-GB" dirty="0">
                <a:cs typeface="Helvetica" panose="020B0604020202020204" pitchFamily="34" charset="0"/>
              </a:rPr>
              <a:t>The status is ‘created’ and </a:t>
            </a:r>
            <a:r>
              <a:rPr lang="en-GB" dirty="0" smtClean="0">
                <a:cs typeface="Helvetica" panose="020B0604020202020204" pitchFamily="34" charset="0"/>
              </a:rPr>
              <a:t>it can </a:t>
            </a:r>
            <a:r>
              <a:rPr lang="en-GB" dirty="0">
                <a:cs typeface="Helvetica" panose="020B0604020202020204" pitchFamily="34" charset="0"/>
              </a:rPr>
              <a:t>be modified by the MS</a:t>
            </a:r>
            <a:endParaRPr lang="en-GB" dirty="0">
              <a:ea typeface="Times New Roman"/>
              <a:cs typeface="Helvetica" panose="020B0604020202020204" pitchFamily="34" charset="0"/>
            </a:endParaRPr>
          </a:p>
          <a:p>
            <a:pPr lvl="0">
              <a:buClr>
                <a:srgbClr val="0F5494"/>
              </a:buClr>
              <a:buFont typeface="Arial" pitchFamily="34" charset="0"/>
              <a:buChar char="•"/>
            </a:pPr>
            <a:endParaRPr lang="en-GB" dirty="0" smtClean="0">
              <a:cs typeface="Helvetica" panose="020B0604020202020204" pitchFamily="34" charset="0"/>
            </a:endParaRPr>
          </a:p>
          <a:p>
            <a:pPr lvl="0">
              <a:buClr>
                <a:srgbClr val="0F5494"/>
              </a:buClr>
              <a:buFont typeface="Arial" pitchFamily="34" charset="0"/>
              <a:buChar char="•"/>
            </a:pPr>
            <a:r>
              <a:rPr lang="en-GB" dirty="0" smtClean="0">
                <a:cs typeface="Helvetica" panose="020B0604020202020204" pitchFamily="34" charset="0"/>
              </a:rPr>
              <a:t>Must </a:t>
            </a:r>
            <a:r>
              <a:rPr lang="en-GB" dirty="0">
                <a:cs typeface="Helvetica" panose="020B0604020202020204" pitchFamily="34" charset="0"/>
              </a:rPr>
              <a:t>be </a:t>
            </a:r>
            <a:r>
              <a:rPr lang="en-GB" b="1" dirty="0">
                <a:cs typeface="Helvetica" panose="020B0604020202020204" pitchFamily="34" charset="0"/>
              </a:rPr>
              <a:t>validated </a:t>
            </a:r>
            <a:r>
              <a:rPr lang="en-GB" dirty="0">
                <a:cs typeface="Helvetica" panose="020B0604020202020204" pitchFamily="34" charset="0"/>
              </a:rPr>
              <a:t>and </a:t>
            </a:r>
            <a:r>
              <a:rPr lang="en-GB" b="1" dirty="0">
                <a:cs typeface="Helvetica" panose="020B0604020202020204" pitchFamily="34" charset="0"/>
              </a:rPr>
              <a:t>sent</a:t>
            </a:r>
            <a:r>
              <a:rPr lang="en-GB" dirty="0">
                <a:cs typeface="Helvetica" panose="020B0604020202020204" pitchFamily="34" charset="0"/>
              </a:rPr>
              <a:t> again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5" name="Rectangle 4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Operational Programmes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6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Helvetica" pitchFamily="34" charset="0"/>
              </a:rPr>
              <a:t>Operational</a:t>
            </a:r>
            <a:r>
              <a:rPr lang="fr-BE" dirty="0">
                <a:latin typeface="Helvetica" pitchFamily="34" charset="0"/>
              </a:rPr>
              <a:t> Programme: </a:t>
            </a:r>
            <a:r>
              <a:rPr lang="fr-BE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Compare versions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8" y="2348880"/>
            <a:ext cx="8229600" cy="3529013"/>
          </a:xfrm>
        </p:spPr>
        <p:txBody>
          <a:bodyPr/>
          <a:lstStyle/>
          <a:p>
            <a:pPr>
              <a:buClr>
                <a:srgbClr val="0F5494"/>
              </a:buClr>
            </a:pPr>
            <a:r>
              <a:rPr lang="fr-BE" sz="2400" i="0" dirty="0" err="1" smtClean="0">
                <a:latin typeface="Helvetica" pitchFamily="34" charset="0"/>
              </a:rPr>
              <a:t>When</a:t>
            </a:r>
            <a:r>
              <a:rPr lang="fr-BE" sz="2400" i="0" dirty="0" smtClean="0">
                <a:latin typeface="Helvetica" pitchFamily="34" charset="0"/>
              </a:rPr>
              <a:t> a programme has more </a:t>
            </a:r>
            <a:r>
              <a:rPr lang="fr-BE" sz="2400" i="0" dirty="0" err="1" smtClean="0">
                <a:latin typeface="Helvetica" pitchFamily="34" charset="0"/>
              </a:rPr>
              <a:t>than</a:t>
            </a:r>
            <a:r>
              <a:rPr lang="fr-BE" sz="2400" i="0" dirty="0" smtClean="0">
                <a:latin typeface="Helvetica" pitchFamily="34" charset="0"/>
              </a:rPr>
              <a:t> one version, use the </a:t>
            </a:r>
            <a:r>
              <a:rPr lang="fr-BE" sz="2400" b="1" i="0" dirty="0" smtClean="0">
                <a:latin typeface="Helvetica" pitchFamily="34" charset="0"/>
              </a:rPr>
              <a:t>"compare to" </a:t>
            </a:r>
            <a:r>
              <a:rPr lang="fr-BE" sz="2400" i="0" dirty="0" err="1" smtClean="0">
                <a:latin typeface="Helvetica" pitchFamily="34" charset="0"/>
              </a:rPr>
              <a:t>function</a:t>
            </a:r>
            <a:r>
              <a:rPr lang="fr-BE" sz="2400" i="0" dirty="0" smtClean="0">
                <a:latin typeface="Helvetica" pitchFamily="34" charset="0"/>
              </a:rPr>
              <a:t>, by </a:t>
            </a:r>
            <a:r>
              <a:rPr lang="fr-BE" sz="2400" i="0" dirty="0" err="1" smtClean="0">
                <a:latin typeface="Helvetica" pitchFamily="34" charset="0"/>
              </a:rPr>
              <a:t>choosing</a:t>
            </a:r>
            <a:r>
              <a:rPr lang="fr-BE" sz="2400" i="0" dirty="0" smtClean="0">
                <a:latin typeface="Helvetica" pitchFamily="34" charset="0"/>
              </a:rPr>
              <a:t> the version </a:t>
            </a:r>
            <a:r>
              <a:rPr lang="fr-BE" sz="2400" i="0" dirty="0" err="1" smtClean="0">
                <a:latin typeface="Helvetica" pitchFamily="34" charset="0"/>
              </a:rPr>
              <a:t>you</a:t>
            </a:r>
            <a:r>
              <a:rPr lang="fr-BE" sz="2400" i="0" dirty="0" smtClean="0">
                <a:latin typeface="Helvetica" pitchFamily="34" charset="0"/>
              </a:rPr>
              <a:t> </a:t>
            </a:r>
            <a:r>
              <a:rPr lang="fr-BE" sz="2400" i="0" dirty="0" err="1" smtClean="0">
                <a:latin typeface="Helvetica" pitchFamily="34" charset="0"/>
              </a:rPr>
              <a:t>want</a:t>
            </a:r>
            <a:r>
              <a:rPr lang="fr-BE" sz="2400" i="0" dirty="0" smtClean="0">
                <a:latin typeface="Helvetica" pitchFamily="34" charset="0"/>
              </a:rPr>
              <a:t> to use as a </a:t>
            </a:r>
            <a:r>
              <a:rPr lang="fr-BE" sz="2400" i="0" dirty="0" err="1" smtClean="0">
                <a:latin typeface="Helvetica" pitchFamily="34" charset="0"/>
              </a:rPr>
              <a:t>comparison</a:t>
            </a:r>
            <a:r>
              <a:rPr lang="fr-BE" sz="2400" i="0" dirty="0" smtClean="0">
                <a:latin typeface="Helvetica" pitchFamily="34" charset="0"/>
              </a:rPr>
              <a:t> in the drop-down </a:t>
            </a:r>
            <a:r>
              <a:rPr lang="fr-BE" sz="2400" i="0" dirty="0" err="1" smtClean="0">
                <a:latin typeface="Helvetica" pitchFamily="34" charset="0"/>
              </a:rPr>
              <a:t>list</a:t>
            </a:r>
            <a:r>
              <a:rPr lang="fr-BE" sz="2400" i="0" dirty="0" smtClean="0">
                <a:latin typeface="Helvetica" pitchFamily="34" charset="0"/>
              </a:rPr>
              <a:t>: </a:t>
            </a:r>
            <a:endParaRPr lang="en-GB" sz="2400" i="0" dirty="0">
              <a:latin typeface="Helvetic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36" y="3805386"/>
            <a:ext cx="72278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Operational Programmes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362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259"/>
            <a:ext cx="8424936" cy="3529013"/>
          </a:xfrm>
        </p:spPr>
        <p:txBody>
          <a:bodyPr/>
          <a:lstStyle/>
          <a:p>
            <a:pPr>
              <a:buClr>
                <a:srgbClr val="0F5494"/>
              </a:buClr>
            </a:pPr>
            <a:r>
              <a:rPr lang="fr-BE" sz="2400" i="0" dirty="0">
                <a:latin typeface="Helvetica" pitchFamily="34" charset="0"/>
              </a:rPr>
              <a:t>I</a:t>
            </a:r>
            <a:r>
              <a:rPr lang="fr-BE" sz="2400" i="0" dirty="0" smtClean="0">
                <a:latin typeface="Helvetica" pitchFamily="34" charset="0"/>
              </a:rPr>
              <a:t>nformation </a:t>
            </a:r>
            <a:r>
              <a:rPr lang="fr-BE" sz="2400" i="0" dirty="0" err="1" smtClean="0">
                <a:latin typeface="Helvetica" pitchFamily="34" charset="0"/>
              </a:rPr>
              <a:t>added</a:t>
            </a:r>
            <a:r>
              <a:rPr lang="fr-BE" sz="2400" i="0" dirty="0" smtClean="0">
                <a:latin typeface="Helvetica" pitchFamily="34" charset="0"/>
              </a:rPr>
              <a:t>/</a:t>
            </a:r>
            <a:r>
              <a:rPr lang="fr-BE" sz="2400" i="0" dirty="0" err="1" smtClean="0">
                <a:latin typeface="Helvetica" pitchFamily="34" charset="0"/>
              </a:rPr>
              <a:t>changed</a:t>
            </a:r>
            <a:r>
              <a:rPr lang="fr-BE" sz="2400" i="0" dirty="0" smtClean="0">
                <a:latin typeface="Helvetica" pitchFamily="34" charset="0"/>
              </a:rPr>
              <a:t> in the new version </a:t>
            </a:r>
            <a:r>
              <a:rPr lang="fr-BE" sz="2400" i="0" dirty="0" err="1" smtClean="0">
                <a:latin typeface="Helvetica" pitchFamily="34" charset="0"/>
              </a:rPr>
              <a:t>is</a:t>
            </a:r>
            <a:r>
              <a:rPr lang="fr-BE" sz="2400" i="0" dirty="0" smtClean="0">
                <a:latin typeface="Helvetica" pitchFamily="34" charset="0"/>
              </a:rPr>
              <a:t> </a:t>
            </a:r>
            <a:r>
              <a:rPr lang="fr-BE" sz="2400" i="0" dirty="0" err="1" smtClean="0">
                <a:latin typeface="Helvetica" pitchFamily="34" charset="0"/>
              </a:rPr>
              <a:t>highlighted</a:t>
            </a:r>
            <a:r>
              <a:rPr lang="fr-BE" sz="2400" i="0" dirty="0" smtClean="0">
                <a:latin typeface="Helvetica" pitchFamily="34" charset="0"/>
              </a:rPr>
              <a:t> in </a:t>
            </a:r>
            <a:r>
              <a:rPr lang="fr-BE" sz="2400" i="0" dirty="0" smtClean="0">
                <a:solidFill>
                  <a:srgbClr val="00B050"/>
                </a:solidFill>
                <a:latin typeface="Helvetica" pitchFamily="34" charset="0"/>
              </a:rPr>
              <a:t>green</a:t>
            </a:r>
            <a:r>
              <a:rPr lang="fr-BE" sz="2400" i="0" dirty="0" smtClean="0">
                <a:latin typeface="Helvetica" pitchFamily="34" charset="0"/>
              </a:rPr>
              <a:t> </a:t>
            </a:r>
          </a:p>
          <a:p>
            <a:pPr>
              <a:buClr>
                <a:srgbClr val="0F5494"/>
              </a:buClr>
            </a:pPr>
            <a:r>
              <a:rPr lang="fr-BE" sz="2400" i="0" dirty="0" err="1" smtClean="0">
                <a:latin typeface="Helvetica" pitchFamily="34" charset="0"/>
              </a:rPr>
              <a:t>Deleted</a:t>
            </a:r>
            <a:r>
              <a:rPr lang="fr-BE" sz="2400" i="0" dirty="0" smtClean="0">
                <a:latin typeface="Helvetica" pitchFamily="34" charset="0"/>
              </a:rPr>
              <a:t> information </a:t>
            </a:r>
            <a:r>
              <a:rPr lang="fr-BE" sz="2400" i="0" dirty="0" err="1" smtClean="0">
                <a:latin typeface="Helvetica" pitchFamily="34" charset="0"/>
              </a:rPr>
              <a:t>appears</a:t>
            </a:r>
            <a:r>
              <a:rPr lang="fr-BE" sz="2400" i="0" dirty="0" smtClean="0">
                <a:latin typeface="Helvetica" pitchFamily="34" charset="0"/>
              </a:rPr>
              <a:t> in </a:t>
            </a:r>
            <a:r>
              <a:rPr lang="fr-BE" sz="2400" i="0" dirty="0" err="1" smtClean="0">
                <a:solidFill>
                  <a:srgbClr val="FF0000"/>
                </a:solidFill>
                <a:latin typeface="Helvetica" pitchFamily="34" charset="0"/>
              </a:rPr>
              <a:t>red</a:t>
            </a:r>
            <a:r>
              <a:rPr lang="fr-BE" sz="2400" i="0" dirty="0" smtClean="0">
                <a:latin typeface="Helvetica" pitchFamily="34" charset="0"/>
              </a:rPr>
              <a:t> and </a:t>
            </a:r>
            <a:r>
              <a:rPr lang="fr-BE" sz="2400" i="0" dirty="0" err="1" smtClean="0">
                <a:latin typeface="Helvetica" pitchFamily="34" charset="0"/>
              </a:rPr>
              <a:t>is</a:t>
            </a:r>
            <a:r>
              <a:rPr lang="fr-BE" sz="2400" i="0" dirty="0" smtClean="0">
                <a:latin typeface="Helvetica" pitchFamily="34" charset="0"/>
              </a:rPr>
              <a:t> </a:t>
            </a:r>
            <a:r>
              <a:rPr lang="fr-BE" sz="2400" i="0" dirty="0" err="1" smtClean="0">
                <a:latin typeface="Helvetica" pitchFamily="34" charset="0"/>
              </a:rPr>
              <a:t>striked-through</a:t>
            </a:r>
            <a:r>
              <a:rPr lang="fr-BE" sz="2400" i="0" dirty="0" smtClean="0">
                <a:latin typeface="Helvetica" pitchFamily="34" charset="0"/>
              </a:rPr>
              <a:t>:</a:t>
            </a:r>
            <a:endParaRPr lang="en-GB" sz="2400" i="0" dirty="0">
              <a:latin typeface="Helvetica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3861048"/>
            <a:ext cx="76660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Operational Programmes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fr-BE" dirty="0" err="1">
                <a:latin typeface="Helvetica" pitchFamily="34" charset="0"/>
              </a:rPr>
              <a:t>Operational</a:t>
            </a:r>
            <a:r>
              <a:rPr lang="fr-BE" dirty="0">
                <a:latin typeface="Helvetica" pitchFamily="34" charset="0"/>
              </a:rPr>
              <a:t> Programme: </a:t>
            </a:r>
            <a:r>
              <a:rPr lang="fr-BE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Compare versions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06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Print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F5494"/>
              </a:buClr>
            </a:pPr>
            <a:r>
              <a:rPr lang="fr-BE" dirty="0" smtClean="0"/>
              <a:t>Reports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generated</a:t>
            </a:r>
            <a:r>
              <a:rPr lang="fr-BE" dirty="0" smtClean="0"/>
              <a:t> in PDF and Word</a:t>
            </a:r>
          </a:p>
          <a:p>
            <a:pPr>
              <a:buClr>
                <a:srgbClr val="0F5494"/>
              </a:buClr>
            </a:pPr>
            <a:endParaRPr lang="fr-BE" dirty="0"/>
          </a:p>
          <a:p>
            <a:pPr>
              <a:buClr>
                <a:srgbClr val="0F5494"/>
              </a:buClr>
            </a:pPr>
            <a:endParaRPr lang="fr-BE" dirty="0" smtClean="0"/>
          </a:p>
          <a:p>
            <a:pPr marL="0" indent="0">
              <a:buClr>
                <a:srgbClr val="0F5494"/>
              </a:buClr>
              <a:buNone/>
            </a:pPr>
            <a:endParaRPr lang="fr-BE" dirty="0" smtClean="0"/>
          </a:p>
          <a:p>
            <a:pPr marL="0" indent="0">
              <a:buClr>
                <a:srgbClr val="0F5494"/>
              </a:buClr>
              <a:buNone/>
            </a:pPr>
            <a:endParaRPr lang="fr-BE" dirty="0"/>
          </a:p>
          <a:p>
            <a:pPr>
              <a:buClr>
                <a:srgbClr val="0F5494"/>
              </a:buClr>
            </a:pPr>
            <a:r>
              <a:rPr lang="fr-BE" dirty="0" smtClean="0"/>
              <a:t>If </a:t>
            </a:r>
            <a:r>
              <a:rPr lang="fr-BE" dirty="0" err="1" smtClean="0"/>
              <a:t>you</a:t>
            </a:r>
            <a:r>
              <a:rPr lang="fr-BE" dirty="0" smtClean="0"/>
              <a:t> </a:t>
            </a:r>
            <a:r>
              <a:rPr lang="fr-BE" dirty="0" err="1" smtClean="0"/>
              <a:t>generate</a:t>
            </a:r>
            <a:r>
              <a:rPr lang="fr-BE" dirty="0" smtClean="0"/>
              <a:t> a report </a:t>
            </a:r>
            <a:r>
              <a:rPr lang="fr-BE" dirty="0" err="1" smtClean="0"/>
              <a:t>while</a:t>
            </a:r>
            <a:r>
              <a:rPr lang="fr-BE" dirty="0" smtClean="0"/>
              <a:t> in Compare Mode, </a:t>
            </a:r>
            <a:r>
              <a:rPr lang="fr-BE" dirty="0" err="1"/>
              <a:t>deleted</a:t>
            </a:r>
            <a:r>
              <a:rPr lang="fr-BE" dirty="0"/>
              <a:t> information </a:t>
            </a:r>
            <a:r>
              <a:rPr lang="fr-BE" dirty="0" err="1"/>
              <a:t>appears</a:t>
            </a:r>
            <a:r>
              <a:rPr lang="fr-BE" dirty="0"/>
              <a:t> in </a:t>
            </a:r>
            <a:r>
              <a:rPr lang="fr-BE" dirty="0" err="1">
                <a:solidFill>
                  <a:srgbClr val="FF0000"/>
                </a:solidFill>
              </a:rPr>
              <a:t>red</a:t>
            </a:r>
            <a:r>
              <a:rPr lang="fr-BE" dirty="0"/>
              <a:t> and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striked-through</a:t>
            </a:r>
            <a:r>
              <a:rPr lang="fr-BE" dirty="0"/>
              <a:t> </a:t>
            </a:r>
            <a:r>
              <a:rPr lang="fr-BE" dirty="0" err="1" smtClean="0"/>
              <a:t>whereas</a:t>
            </a:r>
            <a:r>
              <a:rPr lang="fr-BE" dirty="0" smtClean="0"/>
              <a:t> </a:t>
            </a:r>
            <a:r>
              <a:rPr lang="fr-BE" dirty="0" err="1" smtClean="0"/>
              <a:t>added</a:t>
            </a:r>
            <a:r>
              <a:rPr lang="fr-BE" dirty="0" smtClean="0"/>
              <a:t>/</a:t>
            </a:r>
            <a:r>
              <a:rPr lang="fr-BE" dirty="0" err="1" smtClean="0"/>
              <a:t>changed</a:t>
            </a:r>
            <a:r>
              <a:rPr lang="fr-BE" dirty="0" smtClean="0"/>
              <a:t> </a:t>
            </a:r>
            <a:r>
              <a:rPr lang="fr-BE" dirty="0"/>
              <a:t>information </a:t>
            </a:r>
            <a:r>
              <a:rPr lang="fr-BE" dirty="0" err="1" smtClean="0"/>
              <a:t>also</a:t>
            </a:r>
            <a:r>
              <a:rPr lang="fr-BE" dirty="0" smtClean="0"/>
              <a:t> </a:t>
            </a:r>
            <a:r>
              <a:rPr lang="fr-BE" dirty="0" err="1"/>
              <a:t>appears</a:t>
            </a:r>
            <a:r>
              <a:rPr lang="fr-BE" dirty="0"/>
              <a:t> in </a:t>
            </a:r>
            <a:r>
              <a:rPr lang="fr-BE" dirty="0" err="1" smtClean="0">
                <a:solidFill>
                  <a:srgbClr val="FF0000"/>
                </a:solidFill>
              </a:rPr>
              <a:t>red</a:t>
            </a:r>
            <a:r>
              <a:rPr lang="fr-BE" dirty="0" smtClean="0"/>
              <a:t> </a:t>
            </a:r>
            <a:r>
              <a:rPr lang="fr-BE" dirty="0"/>
              <a:t>but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underlined</a:t>
            </a:r>
            <a:r>
              <a:rPr lang="fr-BE" dirty="0" smtClean="0"/>
              <a:t> </a:t>
            </a:r>
            <a:r>
              <a:rPr lang="fr-BE" dirty="0" err="1"/>
              <a:t>instead</a:t>
            </a:r>
            <a:r>
              <a:rPr lang="fr-BE" dirty="0"/>
              <a:t>.</a:t>
            </a:r>
            <a:endParaRPr lang="en-GB" dirty="0"/>
          </a:p>
          <a:p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44" y="2924944"/>
            <a:ext cx="5663697" cy="105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373216"/>
            <a:ext cx="65706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6133213" y="2961411"/>
            <a:ext cx="1152128" cy="986209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Operational Programmes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1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36625"/>
          </a:xfrm>
        </p:spPr>
        <p:txBody>
          <a:bodyPr/>
          <a:lstStyle/>
          <a:p>
            <a:r>
              <a:rPr lang="fr-BE" sz="2800" dirty="0" smtClean="0">
                <a:latin typeface="Helvetica" pitchFamily="34" charset="0"/>
              </a:rPr>
              <a:t>Document Management</a:t>
            </a:r>
            <a:endParaRPr lang="en-GB" sz="2800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529013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rgbClr val="0F5494"/>
              </a:buClr>
              <a:buNone/>
            </a:pPr>
            <a:r>
              <a:rPr lang="en-GB" sz="2400" i="0" dirty="0">
                <a:latin typeface="Helvetica" pitchFamily="34" charset="0"/>
              </a:rPr>
              <a:t>Uploading Documents in </a:t>
            </a:r>
            <a:r>
              <a:rPr lang="en-GB" sz="2400" i="0" dirty="0" smtClean="0">
                <a:latin typeface="Helvetica" pitchFamily="34" charset="0"/>
              </a:rPr>
              <a:t>SFC2014 </a:t>
            </a:r>
            <a:r>
              <a:rPr lang="en-GB" sz="2400" i="0" dirty="0">
                <a:latin typeface="Helvetica" pitchFamily="34" charset="0"/>
              </a:rPr>
              <a:t>can be done via</a:t>
            </a:r>
            <a:r>
              <a:rPr lang="en-GB" sz="2400" i="0" dirty="0" smtClean="0">
                <a:latin typeface="Helvetica" pitchFamily="34" charset="0"/>
              </a:rPr>
              <a:t>:</a:t>
            </a:r>
          </a:p>
          <a:p>
            <a:pPr lvl="0">
              <a:lnSpc>
                <a:spcPct val="90000"/>
              </a:lnSpc>
              <a:buClr>
                <a:srgbClr val="0F5494"/>
              </a:buClr>
              <a:buFont typeface="Arial" pitchFamily="34" charset="0"/>
              <a:buChar char="•"/>
            </a:pPr>
            <a:endParaRPr lang="en-GB" sz="1800" i="0" dirty="0">
              <a:latin typeface="Helvetica" pitchFamily="34" charset="0"/>
            </a:endParaRPr>
          </a:p>
          <a:p>
            <a:pPr lvl="0">
              <a:lnSpc>
                <a:spcPct val="90000"/>
              </a:lnSpc>
              <a:buClr>
                <a:srgbClr val="0F5494"/>
              </a:buClr>
              <a:buFont typeface="Arial" pitchFamily="34" charset="0"/>
              <a:buChar char="•"/>
            </a:pPr>
            <a:r>
              <a:rPr lang="en-GB" b="1" i="0" dirty="0">
                <a:latin typeface="Helvetica" pitchFamily="34" charset="0"/>
              </a:rPr>
              <a:t>Structured </a:t>
            </a:r>
            <a:r>
              <a:rPr lang="en-GB" b="1" i="0" dirty="0" smtClean="0">
                <a:latin typeface="Helvetica" pitchFamily="34" charset="0"/>
              </a:rPr>
              <a:t>Objects </a:t>
            </a:r>
            <a:r>
              <a:rPr lang="en-GB" b="1" i="0" dirty="0">
                <a:latin typeface="Helvetica" pitchFamily="34" charset="0"/>
              </a:rPr>
              <a:t>(e.g. OP, </a:t>
            </a:r>
            <a:r>
              <a:rPr lang="en-GB" b="1" i="0" dirty="0" smtClean="0">
                <a:latin typeface="Helvetica" pitchFamily="34" charset="0"/>
              </a:rPr>
              <a:t>IR</a:t>
            </a:r>
            <a:r>
              <a:rPr lang="en-GB" b="1" i="0" dirty="0">
                <a:latin typeface="Helvetica" pitchFamily="34" charset="0"/>
              </a:rPr>
              <a:t>, </a:t>
            </a:r>
            <a:r>
              <a:rPr lang="en-GB" b="1" i="0" dirty="0" smtClean="0">
                <a:latin typeface="Helvetica" pitchFamily="34" charset="0"/>
              </a:rPr>
              <a:t>Payment Applications)</a:t>
            </a:r>
            <a:endParaRPr lang="en-GB" b="1" i="0" dirty="0">
              <a:latin typeface="Helvetica" pitchFamily="34" charset="0"/>
            </a:endParaRPr>
          </a:p>
          <a:p>
            <a:pPr lvl="1">
              <a:lnSpc>
                <a:spcPct val="90000"/>
              </a:lnSpc>
              <a:buClr>
                <a:srgbClr val="0F5494"/>
              </a:buClr>
            </a:pPr>
            <a:r>
              <a:rPr lang="en-GB" sz="1800" b="0" dirty="0">
                <a:latin typeface="Helvetica" pitchFamily="34" charset="0"/>
              </a:rPr>
              <a:t>Structured data to be entered (values, text, tables)</a:t>
            </a:r>
          </a:p>
          <a:p>
            <a:pPr lvl="1">
              <a:lnSpc>
                <a:spcPct val="90000"/>
              </a:lnSpc>
              <a:buClr>
                <a:srgbClr val="0F5494"/>
              </a:buClr>
            </a:pPr>
            <a:r>
              <a:rPr lang="en-GB" sz="1800" b="0" dirty="0">
                <a:latin typeface="Helvetica" pitchFamily="34" charset="0"/>
              </a:rPr>
              <a:t>Documents uploaded as ‘Associated </a:t>
            </a:r>
            <a:r>
              <a:rPr lang="en-GB" sz="1800" b="0" dirty="0" smtClean="0">
                <a:latin typeface="Helvetica" pitchFamily="34" charset="0"/>
              </a:rPr>
              <a:t>Documents’ </a:t>
            </a:r>
            <a:r>
              <a:rPr lang="en-GB" sz="1800" dirty="0" smtClean="0">
                <a:latin typeface="Helvetica" pitchFamily="34" charset="0"/>
              </a:rPr>
              <a:t>as either </a:t>
            </a:r>
            <a:r>
              <a:rPr lang="en-GB" sz="1800" b="1" dirty="0" smtClean="0">
                <a:latin typeface="Helvetica" pitchFamily="34" charset="0"/>
              </a:rPr>
              <a:t>Integral</a:t>
            </a:r>
            <a:r>
              <a:rPr lang="en-GB" sz="1800" dirty="0" smtClean="0">
                <a:latin typeface="Helvetica" pitchFamily="34" charset="0"/>
              </a:rPr>
              <a:t> or </a:t>
            </a:r>
            <a:r>
              <a:rPr lang="en-GB" sz="1800" b="1" dirty="0" smtClean="0">
                <a:latin typeface="Helvetica" pitchFamily="34" charset="0"/>
              </a:rPr>
              <a:t>Referential</a:t>
            </a:r>
            <a:r>
              <a:rPr lang="en-GB" sz="1800" dirty="0" smtClean="0">
                <a:latin typeface="Helvetica" pitchFamily="34" charset="0"/>
              </a:rPr>
              <a:t> document types</a:t>
            </a:r>
          </a:p>
          <a:p>
            <a:pPr lvl="2">
              <a:lnSpc>
                <a:spcPct val="90000"/>
              </a:lnSpc>
            </a:pPr>
            <a:endParaRPr lang="en-GB" sz="1800" dirty="0">
              <a:latin typeface="Helvetica" pitchFamily="34" charset="0"/>
            </a:endParaRPr>
          </a:p>
          <a:p>
            <a:pPr lvl="0">
              <a:lnSpc>
                <a:spcPct val="90000"/>
              </a:lnSpc>
              <a:buClr>
                <a:srgbClr val="0F5494"/>
              </a:buClr>
              <a:buFont typeface="Arial" pitchFamily="34" charset="0"/>
              <a:buChar char="•"/>
            </a:pPr>
            <a:r>
              <a:rPr lang="en-GB" b="1" i="0" dirty="0">
                <a:latin typeface="Helvetica" pitchFamily="34" charset="0"/>
              </a:rPr>
              <a:t>Standalone Documents (e.g. Other Communications, Non-reception letters)</a:t>
            </a:r>
          </a:p>
          <a:p>
            <a:pPr lvl="1">
              <a:lnSpc>
                <a:spcPct val="90000"/>
              </a:lnSpc>
              <a:buClr>
                <a:srgbClr val="0F5494"/>
              </a:buClr>
            </a:pPr>
            <a:r>
              <a:rPr lang="fr-BE" sz="1800" b="0" dirty="0">
                <a:latin typeface="Helvetica" pitchFamily="34" charset="0"/>
              </a:rPr>
              <a:t>Documents </a:t>
            </a:r>
            <a:r>
              <a:rPr lang="fr-BE" sz="1800" b="0" dirty="0" err="1">
                <a:latin typeface="Helvetica" pitchFamily="34" charset="0"/>
              </a:rPr>
              <a:t>without</a:t>
            </a:r>
            <a:r>
              <a:rPr lang="fr-BE" sz="1800" b="0" dirty="0">
                <a:latin typeface="Helvetica" pitchFamily="34" charset="0"/>
              </a:rPr>
              <a:t> data, </a:t>
            </a:r>
            <a:r>
              <a:rPr lang="fr-BE" sz="1800" b="0" dirty="0" err="1">
                <a:latin typeface="Helvetica" pitchFamily="34" charset="0"/>
              </a:rPr>
              <a:t>uploaded</a:t>
            </a:r>
            <a:r>
              <a:rPr lang="fr-BE" sz="1800" b="0" dirty="0">
                <a:latin typeface="Helvetica" pitchFamily="34" charset="0"/>
              </a:rPr>
              <a:t> and sent </a:t>
            </a:r>
            <a:r>
              <a:rPr lang="fr-BE" sz="1800" b="0" dirty="0" err="1">
                <a:latin typeface="Helvetica" pitchFamily="34" charset="0"/>
              </a:rPr>
              <a:t>directly</a:t>
            </a:r>
            <a:r>
              <a:rPr lang="fr-BE" sz="1800" b="0" dirty="0">
                <a:latin typeface="Helvetica" pitchFamily="34" charset="0"/>
              </a:rPr>
              <a:t> to the </a:t>
            </a:r>
            <a:r>
              <a:rPr lang="fr-BE" sz="1800" b="0" dirty="0" smtClean="0">
                <a:latin typeface="Helvetica" pitchFamily="34" charset="0"/>
              </a:rPr>
              <a:t>EC/MS</a:t>
            </a:r>
          </a:p>
          <a:p>
            <a:pPr lvl="1">
              <a:lnSpc>
                <a:spcPct val="90000"/>
              </a:lnSpc>
              <a:buClr>
                <a:srgbClr val="0F5494"/>
              </a:buClr>
            </a:pPr>
            <a:endParaRPr lang="en-GB" sz="1800" b="0" dirty="0">
              <a:latin typeface="Helvetica" pitchFamily="34" charset="0"/>
            </a:endParaRPr>
          </a:p>
          <a:p>
            <a:r>
              <a:rPr lang="fr-BE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fr-BE" b="1" dirty="0" err="1" smtClean="0">
                <a:solidFill>
                  <a:srgbClr val="C00000"/>
                </a:solidFill>
              </a:rPr>
              <a:t>Remark</a:t>
            </a:r>
            <a:r>
              <a:rPr lang="fr-BE" b="1" dirty="0" smtClean="0">
                <a:solidFill>
                  <a:srgbClr val="C00000"/>
                </a:solidFill>
              </a:rPr>
              <a:t>:</a:t>
            </a:r>
            <a:r>
              <a:rPr lang="fr-BE" dirty="0" smtClean="0">
                <a:solidFill>
                  <a:srgbClr val="C00000"/>
                </a:solidFill>
              </a:rPr>
              <a:t> Documents are </a:t>
            </a:r>
            <a:r>
              <a:rPr lang="fr-BE" dirty="0" err="1" smtClean="0">
                <a:solidFill>
                  <a:srgbClr val="C00000"/>
                </a:solidFill>
              </a:rPr>
              <a:t>only</a:t>
            </a:r>
            <a:r>
              <a:rPr lang="fr-BE" dirty="0" smtClean="0">
                <a:solidFill>
                  <a:srgbClr val="C00000"/>
                </a:solidFill>
              </a:rPr>
              <a:t> visible to the Commission </a:t>
            </a:r>
            <a:r>
              <a:rPr lang="fr-BE" dirty="0" err="1" smtClean="0">
                <a:solidFill>
                  <a:srgbClr val="C00000"/>
                </a:solidFill>
              </a:rPr>
              <a:t>when</a:t>
            </a:r>
            <a:r>
              <a:rPr lang="fr-BE" dirty="0" smtClean="0">
                <a:solidFill>
                  <a:srgbClr val="C00000"/>
                </a:solidFill>
              </a:rPr>
              <a:t> </a:t>
            </a:r>
            <a:r>
              <a:rPr lang="fr-BE" dirty="0" err="1" smtClean="0">
                <a:solidFill>
                  <a:srgbClr val="C00000"/>
                </a:solidFill>
              </a:rPr>
              <a:t>they</a:t>
            </a:r>
            <a:r>
              <a:rPr lang="fr-BE" dirty="0" smtClean="0">
                <a:solidFill>
                  <a:srgbClr val="C00000"/>
                </a:solidFill>
              </a:rPr>
              <a:t> have been </a:t>
            </a:r>
            <a:r>
              <a:rPr lang="fr-BE" b="1" dirty="0" smtClean="0">
                <a:solidFill>
                  <a:srgbClr val="C00000"/>
                </a:solidFill>
              </a:rPr>
              <a:t>SENT</a:t>
            </a:r>
            <a:r>
              <a:rPr lang="fr-BE" dirty="0" smtClean="0">
                <a:solidFill>
                  <a:srgbClr val="C00000"/>
                </a:solidFill>
              </a:rPr>
              <a:t> (the 'Sent Date' </a:t>
            </a:r>
            <a:r>
              <a:rPr lang="fr-BE" dirty="0" err="1" smtClean="0">
                <a:solidFill>
                  <a:srgbClr val="C00000"/>
                </a:solidFill>
              </a:rPr>
              <a:t>is</a:t>
            </a:r>
            <a:r>
              <a:rPr lang="fr-BE" dirty="0" smtClean="0">
                <a:solidFill>
                  <a:srgbClr val="C00000"/>
                </a:solidFill>
              </a:rPr>
              <a:t> </a:t>
            </a:r>
            <a:r>
              <a:rPr lang="fr-BE" dirty="0" err="1" smtClean="0">
                <a:solidFill>
                  <a:srgbClr val="C00000"/>
                </a:solidFill>
              </a:rPr>
              <a:t>completed</a:t>
            </a:r>
            <a:r>
              <a:rPr lang="fr-BE" dirty="0" smtClean="0">
                <a:solidFill>
                  <a:srgbClr val="C00000"/>
                </a:solidFill>
              </a:rPr>
              <a:t>)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Document Management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0340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1340767"/>
            <a:ext cx="7992888" cy="53285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rgbClr val="00206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55218299"/>
              </p:ext>
            </p:extLst>
          </p:nvPr>
        </p:nvGraphicFramePr>
        <p:xfrm>
          <a:off x="1510889" y="1196752"/>
          <a:ext cx="5688632" cy="525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43300" y="5786100"/>
            <a:ext cx="1656692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BE" sz="1400" b="0" dirty="0" err="1" smtClean="0">
                <a:solidFill>
                  <a:srgbClr val="0F5494"/>
                </a:solidFill>
                <a:latin typeface="Helvetica" pitchFamily="34" charset="0"/>
              </a:rPr>
              <a:t>i.e</a:t>
            </a:r>
            <a:r>
              <a:rPr lang="fr-BE" sz="1400" b="0" dirty="0" smtClean="0">
                <a:solidFill>
                  <a:srgbClr val="0F5494"/>
                </a:solidFill>
                <a:latin typeface="Helvetica" pitchFamily="34" charset="0"/>
              </a:rPr>
              <a:t> </a:t>
            </a:r>
            <a:r>
              <a:rPr lang="en-GB" sz="1400" dirty="0">
                <a:solidFill>
                  <a:srgbClr val="0F5494"/>
                </a:solidFill>
                <a:latin typeface="Helvetica" pitchFamily="34" charset="0"/>
              </a:rPr>
              <a:t>Report of the ex-ante </a:t>
            </a:r>
            <a:r>
              <a:rPr lang="en-GB" sz="1400" dirty="0" smtClean="0">
                <a:solidFill>
                  <a:srgbClr val="0F5494"/>
                </a:solidFill>
                <a:latin typeface="Helvetica" pitchFamily="34" charset="0"/>
              </a:rPr>
              <a:t>evaluation</a:t>
            </a:r>
            <a:endParaRPr lang="en-GB" sz="1400" b="0" dirty="0" smtClean="0">
              <a:solidFill>
                <a:srgbClr val="0F5494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5085184"/>
            <a:ext cx="2088232" cy="3077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BE" sz="1400" b="0" dirty="0" err="1" smtClean="0">
                <a:solidFill>
                  <a:srgbClr val="0F5494"/>
                </a:solidFill>
                <a:latin typeface="Helvetica" pitchFamily="34" charset="0"/>
              </a:rPr>
              <a:t>i.e</a:t>
            </a:r>
            <a:r>
              <a:rPr lang="fr-BE" sz="1400" b="0" dirty="0" smtClean="0">
                <a:solidFill>
                  <a:srgbClr val="0F5494"/>
                </a:solidFill>
                <a:latin typeface="Helvetica" pitchFamily="34" charset="0"/>
              </a:rPr>
              <a:t> </a:t>
            </a:r>
            <a:r>
              <a:rPr lang="fr-BE" sz="1400" b="0" dirty="0" err="1" smtClean="0">
                <a:solidFill>
                  <a:srgbClr val="0F5494"/>
                </a:solidFill>
                <a:latin typeface="Helvetica" pitchFamily="34" charset="0"/>
              </a:rPr>
              <a:t>Other</a:t>
            </a:r>
            <a:r>
              <a:rPr lang="fr-BE" sz="1400" b="0" dirty="0" smtClean="0">
                <a:solidFill>
                  <a:srgbClr val="0F5494"/>
                </a:solidFill>
                <a:latin typeface="Helvetica" pitchFamily="34" charset="0"/>
              </a:rPr>
              <a:t> </a:t>
            </a:r>
            <a:r>
              <a:rPr lang="fr-BE" sz="1400" b="0" dirty="0" smtClean="0">
                <a:solidFill>
                  <a:srgbClr val="0F5494"/>
                </a:solidFill>
                <a:latin typeface="Helvetica" pitchFamily="34" charset="0"/>
              </a:rPr>
              <a:t>MS </a:t>
            </a:r>
            <a:r>
              <a:rPr lang="fr-BE" sz="1400" b="0" dirty="0" smtClean="0">
                <a:solidFill>
                  <a:srgbClr val="0F5494"/>
                </a:solidFill>
                <a:latin typeface="Helvetica" pitchFamily="34" charset="0"/>
              </a:rPr>
              <a:t>Document</a:t>
            </a:r>
            <a:endParaRPr lang="en-GB" sz="1400" b="0" dirty="0" err="1" smtClean="0">
              <a:solidFill>
                <a:srgbClr val="0F5494"/>
              </a:solidFill>
              <a:latin typeface="Helvetic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Document Management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852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6AC7C3-F5B8-470C-84E3-AB2F66B6E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E38F1C-D6A0-4BE5-8FFE-DD717A123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074C02-0BFA-40F8-8E07-8AC99AECD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FDF4CD-D139-409C-A020-FB1012A6C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DBEB85-2627-4EEB-B081-FAC4FED4E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BBE8AC-E45F-4054-9FA1-4990DF1B2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8967F3-09DA-42E6-860F-E15ED3086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B45870-EFFE-4F05-941F-D57205FC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B632BF-FD49-40B5-8131-785AF21A1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90464B-4418-4370-A041-553F50E74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543243-FD60-410A-8845-94BA4EB72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93BD7C-3D83-46E5-9BC3-B1119B8A1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68D3FB-2F1A-41B9-AC4B-E49D7221B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1F596F-5117-45EC-928F-74F87C3DD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D0A6A4-603A-4421-8CA4-DE8272DD4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567774-157A-4486-99C8-EC4C96057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B8B27F-D1E7-4E60-8158-6F1EFDA5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AtOnce"/>
        </p:bldSub>
      </p:bldGraphic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elvetica" pitchFamily="34" charset="0"/>
              </a:rPr>
              <a:t>SFC2014: Shared Management</a:t>
            </a:r>
            <a:endParaRPr lang="en-GB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F5494"/>
              </a:buClr>
            </a:pPr>
            <a:r>
              <a:rPr lang="en-GB" sz="2400" i="0" dirty="0" smtClean="0">
                <a:latin typeface="Helvetica" pitchFamily="34" charset="0"/>
              </a:rPr>
              <a:t>Centralisation and standard format of data </a:t>
            </a:r>
          </a:p>
          <a:p>
            <a:pPr>
              <a:buClr>
                <a:srgbClr val="0F5494"/>
              </a:buClr>
            </a:pPr>
            <a:r>
              <a:rPr lang="en-GB" sz="2400" i="0" dirty="0" smtClean="0">
                <a:latin typeface="Helvetica" pitchFamily="34" charset="0"/>
              </a:rPr>
              <a:t>Interactive action between MS and EC</a:t>
            </a:r>
          </a:p>
          <a:p>
            <a:pPr>
              <a:buClr>
                <a:srgbClr val="0F5494"/>
              </a:buClr>
            </a:pPr>
            <a:r>
              <a:rPr lang="fr-BE" sz="2400" i="0" dirty="0" smtClean="0">
                <a:latin typeface="Helvetica" pitchFamily="34" charset="0"/>
              </a:rPr>
              <a:t>Real time information</a:t>
            </a:r>
          </a:p>
          <a:p>
            <a:pPr lvl="1">
              <a:buClr>
                <a:srgbClr val="0F5494"/>
              </a:buClr>
            </a:pPr>
            <a:r>
              <a:rPr lang="en-GB" sz="2000" b="0" dirty="0" smtClean="0">
                <a:latin typeface="Helvetica" pitchFamily="34" charset="0"/>
              </a:rPr>
              <a:t>Data &amp; Document Upload &amp; Submission (by MS)</a:t>
            </a:r>
          </a:p>
          <a:p>
            <a:pPr lvl="1">
              <a:buClr>
                <a:srgbClr val="0F5494"/>
              </a:buClr>
            </a:pPr>
            <a:r>
              <a:rPr lang="en-GB" sz="2000" b="0" dirty="0" smtClean="0">
                <a:latin typeface="Helvetica" pitchFamily="34" charset="0"/>
              </a:rPr>
              <a:t>Uploading documents &amp; Following workflow (by EC)</a:t>
            </a:r>
            <a:endParaRPr lang="fr-BE" sz="2000" b="0" dirty="0" smtClean="0">
              <a:latin typeface="Helvetica" pitchFamily="34" charset="0"/>
            </a:endParaRPr>
          </a:p>
          <a:p>
            <a:pPr lvl="1">
              <a:buClr>
                <a:srgbClr val="0F5494"/>
              </a:buClr>
            </a:pPr>
            <a:r>
              <a:rPr lang="fr-BE" sz="2000" b="0" dirty="0" err="1" smtClean="0">
                <a:latin typeface="Helvetica" pitchFamily="34" charset="0"/>
              </a:rPr>
              <a:t>Reporting</a:t>
            </a:r>
            <a:r>
              <a:rPr lang="fr-BE" sz="2000" b="0" dirty="0" smtClean="0">
                <a:latin typeface="Helvetica" pitchFamily="34" charset="0"/>
              </a:rPr>
              <a:t> </a:t>
            </a:r>
          </a:p>
          <a:p>
            <a:pPr>
              <a:buClr>
                <a:srgbClr val="0F5494"/>
              </a:buClr>
            </a:pPr>
            <a:r>
              <a:rPr lang="fr-BE" sz="2400" i="0" dirty="0" smtClean="0">
                <a:latin typeface="Helvetica" pitchFamily="34" charset="0"/>
              </a:rPr>
              <a:t>Data </a:t>
            </a:r>
            <a:r>
              <a:rPr lang="fr-BE" sz="2400" i="0" dirty="0" err="1" smtClean="0">
                <a:latin typeface="Helvetica" pitchFamily="34" charset="0"/>
              </a:rPr>
              <a:t>consistency</a:t>
            </a:r>
            <a:endParaRPr lang="fr-BE" i="0" dirty="0">
              <a:latin typeface="Helvetica" pitchFamily="34" charset="0"/>
            </a:endParaRPr>
          </a:p>
          <a:p>
            <a:pPr>
              <a:buClr>
                <a:srgbClr val="0F5494"/>
              </a:buClr>
            </a:pPr>
            <a:r>
              <a:rPr lang="fr-BE" sz="2400" i="0" dirty="0" err="1" smtClean="0">
                <a:latin typeface="Helvetica" pitchFamily="34" charset="0"/>
              </a:rPr>
              <a:t>Transparency</a:t>
            </a:r>
            <a:endParaRPr lang="en-GB" sz="2400" i="0" dirty="0" smtClean="0">
              <a:latin typeface="Helvetica" pitchFamily="34" charset="0"/>
            </a:endParaRPr>
          </a:p>
          <a:p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SFC2014 Introduction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5965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1340767"/>
            <a:ext cx="7992888" cy="53285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Document Management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09217110"/>
              </p:ext>
            </p:extLst>
          </p:nvPr>
        </p:nvGraphicFramePr>
        <p:xfrm>
          <a:off x="2987824" y="2276872"/>
          <a:ext cx="316835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7620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05690D4-05F3-4CED-AEBC-9FA416127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65E4DDF-47C6-422F-B68D-EBB987D11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F6B2F11-73ED-4ACA-8854-69828286B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7A4D797-C3BB-4869-AF9F-2ED31394D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4222D87-818E-4D90-95FB-F749345AB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229600" cy="936625"/>
          </a:xfrm>
        </p:spPr>
        <p:txBody>
          <a:bodyPr/>
          <a:lstStyle/>
          <a:p>
            <a:r>
              <a:rPr lang="en-GB" sz="2800" dirty="0">
                <a:latin typeface="Helvetica" pitchFamily="34" charset="0"/>
              </a:rPr>
              <a:t>Document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849812"/>
          </a:xfrm>
        </p:spPr>
        <p:txBody>
          <a:bodyPr/>
          <a:lstStyle/>
          <a:p>
            <a:r>
              <a:rPr lang="en-GB" sz="2000" dirty="0" smtClean="0">
                <a:latin typeface="Helvetica" pitchFamily="34" charset="0"/>
              </a:rPr>
              <a:t>Integral/Official </a:t>
            </a:r>
            <a:r>
              <a:rPr lang="en-GB" sz="2000" dirty="0">
                <a:latin typeface="Helvetica" pitchFamily="34" charset="0"/>
              </a:rPr>
              <a:t>documents </a:t>
            </a:r>
            <a:r>
              <a:rPr lang="en-GB" sz="2000" dirty="0" smtClean="0">
                <a:latin typeface="Helvetica" pitchFamily="34" charset="0"/>
              </a:rPr>
              <a:t>can </a:t>
            </a:r>
            <a:r>
              <a:rPr lang="en-GB" sz="2000" dirty="0">
                <a:latin typeface="Helvetica" pitchFamily="34" charset="0"/>
              </a:rPr>
              <a:t>only be </a:t>
            </a:r>
            <a:r>
              <a:rPr lang="en-GB" sz="2000" dirty="0" smtClean="0">
                <a:latin typeface="Helvetica" pitchFamily="34" charset="0"/>
              </a:rPr>
              <a:t>uploaded/sent </a:t>
            </a:r>
            <a:r>
              <a:rPr lang="en-GB" sz="2000" dirty="0">
                <a:latin typeface="Helvetica" pitchFamily="34" charset="0"/>
              </a:rPr>
              <a:t>when </a:t>
            </a:r>
            <a:r>
              <a:rPr lang="en-GB" sz="2000" dirty="0" smtClean="0">
                <a:latin typeface="Helvetica" pitchFamily="34" charset="0"/>
              </a:rPr>
              <a:t>an Object is </a:t>
            </a:r>
            <a:r>
              <a:rPr lang="en-GB" sz="2000" dirty="0">
                <a:latin typeface="Helvetica" pitchFamily="34" charset="0"/>
              </a:rPr>
              <a:t>in a specific status and upon a specific </a:t>
            </a:r>
            <a:r>
              <a:rPr lang="en-GB" sz="2000" dirty="0" smtClean="0">
                <a:latin typeface="Helvetica" pitchFamily="34" charset="0"/>
              </a:rPr>
              <a:t>action</a:t>
            </a:r>
          </a:p>
          <a:p>
            <a:pPr lvl="1" eaLnBrk="1" hangingPunct="1"/>
            <a:endParaRPr lang="fr-BE" dirty="0" smtClean="0">
              <a:latin typeface="Helvetica" pitchFamily="34" charset="0"/>
            </a:endParaRPr>
          </a:p>
          <a:p>
            <a:pPr lvl="1" eaLnBrk="1" hangingPunct="1"/>
            <a:endParaRPr lang="en-GB" dirty="0" smtClean="0">
              <a:latin typeface="Helvetica" pitchFamily="34" charset="0"/>
            </a:endParaRPr>
          </a:p>
          <a:p>
            <a:pPr marL="0" indent="0" eaLnBrk="1" hangingPunct="1">
              <a:buNone/>
            </a:pPr>
            <a:r>
              <a:rPr lang="fr-BE" sz="2000" b="1" dirty="0" err="1" smtClean="0">
                <a:latin typeface="Helvetica" pitchFamily="34" charset="0"/>
              </a:rPr>
              <a:t>Operational</a:t>
            </a:r>
            <a:r>
              <a:rPr lang="fr-BE" sz="2000" b="1" dirty="0" smtClean="0">
                <a:latin typeface="Helvetica" pitchFamily="34" charset="0"/>
              </a:rPr>
              <a:t> Programme (IGJ) Documents:</a:t>
            </a:r>
            <a:endParaRPr lang="en-GB" sz="2000" b="1" dirty="0">
              <a:latin typeface="Helvetica" pitchFamily="34" charset="0"/>
            </a:endParaRPr>
          </a:p>
          <a:p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12" name="Rectangle 11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Document Management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453163549"/>
              </p:ext>
            </p:extLst>
          </p:nvPr>
        </p:nvGraphicFramePr>
        <p:xfrm>
          <a:off x="107504" y="3901008"/>
          <a:ext cx="8784976" cy="24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0154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EAF5E23-4D8E-46DF-BFDF-AEA15D636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17F15FF-C155-4F5B-BBA6-E52A13DB1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710F525-8768-4D79-98AE-A86763280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07A2681-8719-42BC-8A78-82206A9ED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87AE54E-46C0-46BF-A34A-1D386727A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989DDBD-1268-429F-B138-45909259A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6F6A8E0-226E-424D-BFA2-2AFEEE03D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53419FB-EA87-47B2-81E7-766C2E611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lvl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Document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When data is sent to the Commission, the sender receives an automatic notification from SFC2014</a:t>
            </a:r>
          </a:p>
          <a:p>
            <a:r>
              <a:rPr lang="en-GB" sz="2000" dirty="0" smtClean="0"/>
              <a:t>Documents </a:t>
            </a:r>
            <a:r>
              <a:rPr lang="en-GB" sz="2000" dirty="0"/>
              <a:t>are only visible to the Commission when they have been SENT</a:t>
            </a:r>
          </a:p>
          <a:p>
            <a:pPr lvl="1"/>
            <a:r>
              <a:rPr lang="en-GB" sz="1800" dirty="0"/>
              <a:t>T</a:t>
            </a:r>
            <a:r>
              <a:rPr lang="en-GB" sz="1800" dirty="0" smtClean="0"/>
              <a:t>he </a:t>
            </a:r>
            <a:r>
              <a:rPr lang="en-GB" sz="1800" dirty="0"/>
              <a:t>‘Sent Date’ </a:t>
            </a:r>
            <a:r>
              <a:rPr lang="en-GB" sz="1800" dirty="0" smtClean="0"/>
              <a:t>must be displayed (</a:t>
            </a:r>
            <a:r>
              <a:rPr lang="en-GB" sz="1800" dirty="0"/>
              <a:t>check that </a:t>
            </a:r>
            <a:r>
              <a:rPr lang="en-GB" sz="1800" dirty="0" smtClean="0"/>
              <a:t>it </a:t>
            </a:r>
            <a:r>
              <a:rPr lang="en-GB" sz="1800" dirty="0"/>
              <a:t>is not </a:t>
            </a:r>
            <a:r>
              <a:rPr lang="en-GB" sz="1800" dirty="0" smtClean="0"/>
              <a:t>empty).</a:t>
            </a:r>
          </a:p>
          <a:p>
            <a:r>
              <a:rPr lang="en-GB" sz="2000" b="0" dirty="0" smtClean="0"/>
              <a:t>In </a:t>
            </a:r>
            <a:r>
              <a:rPr lang="en-GB" sz="2000" b="0" dirty="0"/>
              <a:t>each object (excluding Standalone/referring documents) a snapshot document is added to the 'associated documents' section of the </a:t>
            </a:r>
            <a:r>
              <a:rPr lang="en-GB" sz="2000" b="0" dirty="0" smtClean="0"/>
              <a:t>object when the Object has been sent to the EC.</a:t>
            </a:r>
            <a:endParaRPr lang="en-GB" sz="2000" b="0" dirty="0"/>
          </a:p>
          <a:p>
            <a:pPr marL="57150" indent="0">
              <a:buNone/>
            </a:pPr>
            <a:endParaRPr lang="en-GB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6" y="5105270"/>
            <a:ext cx="8903788" cy="134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251520" y="5869990"/>
            <a:ext cx="8772374" cy="295314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Document Management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028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>
                <a:latin typeface="Helvetica" pitchFamily="34" charset="0"/>
              </a:rPr>
              <a:t>The "four-</a:t>
            </a:r>
            <a:r>
              <a:rPr lang="fr-BE" sz="2800" dirty="0" err="1">
                <a:latin typeface="Helvetica" pitchFamily="34" charset="0"/>
              </a:rPr>
              <a:t>eyes</a:t>
            </a:r>
            <a:r>
              <a:rPr lang="fr-BE" sz="2800" dirty="0">
                <a:latin typeface="Helvetica" pitchFamily="34" charset="0"/>
              </a:rPr>
              <a:t>" </a:t>
            </a:r>
            <a:r>
              <a:rPr lang="fr-BE" sz="2800" dirty="0" err="1">
                <a:latin typeface="Helvetica" pitchFamily="34" charset="0"/>
              </a:rPr>
              <a:t>principle</a:t>
            </a:r>
            <a:endParaRPr lang="en-GB" sz="2800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SFC2014 enforces the "four-eyes" principle, which means that the user who last validated the Object cannot submit it. </a:t>
            </a:r>
            <a:endParaRPr lang="en-GB" sz="2000" dirty="0" smtClean="0"/>
          </a:p>
          <a:p>
            <a:pPr lvl="1"/>
            <a:r>
              <a:rPr lang="en-GB" sz="1800" dirty="0" smtClean="0"/>
              <a:t>Two </a:t>
            </a:r>
            <a:r>
              <a:rPr lang="en-GB" sz="1800" dirty="0"/>
              <a:t>different users are </a:t>
            </a:r>
            <a:r>
              <a:rPr lang="en-GB" sz="1800" dirty="0" smtClean="0"/>
              <a:t>required: </a:t>
            </a:r>
            <a:r>
              <a:rPr lang="en-GB" sz="1800" dirty="0"/>
              <a:t>one to </a:t>
            </a:r>
            <a:r>
              <a:rPr lang="en-GB" sz="1800" dirty="0" smtClean="0"/>
              <a:t>validate it (object status will become 'Ready to Send') </a:t>
            </a:r>
            <a:r>
              <a:rPr lang="en-GB" sz="1800" dirty="0"/>
              <a:t>and another </a:t>
            </a:r>
            <a:r>
              <a:rPr lang="en-GB" sz="1800" dirty="0" smtClean="0"/>
              <a:t>one to finally send it.</a:t>
            </a:r>
          </a:p>
          <a:p>
            <a:endParaRPr lang="en-GB" sz="2000" dirty="0"/>
          </a:p>
          <a:p>
            <a:r>
              <a:rPr lang="en-GB" sz="2000" dirty="0"/>
              <a:t>According to </a:t>
            </a:r>
            <a:r>
              <a:rPr lang="en-GB" sz="2000" u="sng" dirty="0"/>
              <a:t>Article 3(2) of Commission Implementing Regulation (EU) No 184/2014</a:t>
            </a:r>
            <a:r>
              <a:rPr lang="en-GB" sz="2000" dirty="0"/>
              <a:t>,</a:t>
            </a:r>
            <a:r>
              <a:rPr lang="en-GB" sz="2000" i="1" dirty="0"/>
              <a:t> “any transmission of information to the Commission shall be verified and submitted by a person </a:t>
            </a:r>
            <a:r>
              <a:rPr lang="en-GB" sz="2000" b="1" i="1" dirty="0"/>
              <a:t>other than the person who entered the data for that transmission</a:t>
            </a:r>
            <a:r>
              <a:rPr lang="en-GB" sz="2000" i="1" dirty="0"/>
              <a:t>. This separation of tasks shall be supported by SFC2014 or by Member State’s management and control information systems connected automatically with SFC2014.”</a:t>
            </a:r>
          </a:p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6" name="Rectangle 5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Document Management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94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752"/>
            <a:ext cx="8229600" cy="936625"/>
          </a:xfrm>
        </p:spPr>
        <p:txBody>
          <a:bodyPr/>
          <a:lstStyle/>
          <a:p>
            <a:r>
              <a:rPr lang="fr-BE" dirty="0" smtClean="0">
                <a:latin typeface="Helvetica" pitchFamily="34" charset="0"/>
              </a:rPr>
              <a:t>Notifications</a:t>
            </a:r>
            <a:endParaRPr lang="en-GB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251"/>
            <a:ext cx="8363272" cy="3529013"/>
          </a:xfrm>
        </p:spPr>
        <p:txBody>
          <a:bodyPr/>
          <a:lstStyle/>
          <a:p>
            <a:pPr lvl="0">
              <a:buClr>
                <a:srgbClr val="0F5494"/>
              </a:buClr>
              <a:buFont typeface="Arial" pitchFamily="34" charset="0"/>
              <a:buChar char="•"/>
            </a:pPr>
            <a:r>
              <a:rPr lang="en-GB" sz="2400" i="0" dirty="0">
                <a:latin typeface="Helvetica" pitchFamily="34" charset="0"/>
                <a:ea typeface="굴림" charset="-127"/>
              </a:rPr>
              <a:t>Informs users about events occurring within the </a:t>
            </a:r>
            <a:r>
              <a:rPr lang="en-GB" sz="2400" i="0" dirty="0" smtClean="0">
                <a:latin typeface="Helvetica" pitchFamily="34" charset="0"/>
                <a:ea typeface="굴림" charset="-127"/>
              </a:rPr>
              <a:t>objects:</a:t>
            </a:r>
            <a:endParaRPr lang="en-GB" sz="2400" i="0" dirty="0">
              <a:latin typeface="Helvetica" pitchFamily="34" charset="0"/>
              <a:ea typeface="굴림" charset="-127"/>
            </a:endParaRPr>
          </a:p>
          <a:p>
            <a:pPr lvl="1">
              <a:buClr>
                <a:srgbClr val="0F5494"/>
              </a:buClr>
            </a:pPr>
            <a:r>
              <a:rPr lang="en-GB" dirty="0">
                <a:latin typeface="Helvetica" pitchFamily="34" charset="0"/>
                <a:ea typeface="굴림" charset="-127"/>
              </a:rPr>
              <a:t>status changes,</a:t>
            </a:r>
            <a:r>
              <a:rPr lang="en-GB" altLang="ko-KR" dirty="0">
                <a:latin typeface="Helvetica" pitchFamily="34" charset="0"/>
                <a:ea typeface="굴림" charset="-127"/>
              </a:rPr>
              <a:t> incoming/outgoing documents, </a:t>
            </a:r>
            <a:r>
              <a:rPr lang="en-GB" altLang="ko-KR" dirty="0" smtClean="0">
                <a:latin typeface="Helvetica" pitchFamily="34" charset="0"/>
                <a:ea typeface="굴림" charset="-127"/>
              </a:rPr>
              <a:t>deadlines…</a:t>
            </a:r>
          </a:p>
          <a:p>
            <a:pPr lvl="1">
              <a:buClr>
                <a:srgbClr val="0F5494"/>
              </a:buClr>
            </a:pPr>
            <a:endParaRPr lang="en-GB" altLang="ko-KR" dirty="0">
              <a:latin typeface="Helvetica" pitchFamily="34" charset="0"/>
              <a:ea typeface="굴림" charset="-127"/>
            </a:endParaRPr>
          </a:p>
          <a:p>
            <a:pPr lvl="0">
              <a:buClr>
                <a:srgbClr val="0F5494"/>
              </a:buClr>
              <a:buFont typeface="Arial" pitchFamily="34" charset="0"/>
              <a:buChar char="•"/>
            </a:pPr>
            <a:r>
              <a:rPr lang="en-GB" altLang="ko-KR" sz="2400" i="0" dirty="0" smtClean="0">
                <a:latin typeface="Helvetica" pitchFamily="34" charset="0"/>
                <a:ea typeface="굴림" charset="-127"/>
              </a:rPr>
              <a:t>3 </a:t>
            </a:r>
            <a:r>
              <a:rPr lang="en-GB" altLang="ko-KR" sz="2400" i="0" dirty="0">
                <a:latin typeface="Helvetica" pitchFamily="34" charset="0"/>
                <a:ea typeface="굴림" charset="-127"/>
              </a:rPr>
              <a:t>types of Notifications for </a:t>
            </a:r>
            <a:r>
              <a:rPr lang="en-GB" altLang="ko-KR" sz="2400" i="0" dirty="0" smtClean="0">
                <a:latin typeface="Helvetica" pitchFamily="34" charset="0"/>
                <a:ea typeface="굴림" charset="-127"/>
              </a:rPr>
              <a:t>SFC2014:</a:t>
            </a:r>
            <a:endParaRPr lang="en-GB" altLang="ko-KR" sz="2400" i="0" dirty="0">
              <a:latin typeface="Helvetica" pitchFamily="34" charset="0"/>
              <a:ea typeface="굴림" charset="-127"/>
            </a:endParaRPr>
          </a:p>
          <a:p>
            <a:pPr marL="857250" lvl="2" indent="0">
              <a:buClr>
                <a:srgbClr val="0F5494"/>
              </a:buClr>
            </a:pPr>
            <a:r>
              <a:rPr lang="en-GB" altLang="ko-KR" sz="2000" b="1" dirty="0" smtClean="0">
                <a:latin typeface="Helvetica" pitchFamily="34" charset="0"/>
                <a:ea typeface="굴림" charset="-127"/>
              </a:rPr>
              <a:t>1. Event </a:t>
            </a:r>
            <a:r>
              <a:rPr lang="en-GB" altLang="ko-KR" sz="2000" b="1" dirty="0">
                <a:latin typeface="Helvetica" pitchFamily="34" charset="0"/>
                <a:ea typeface="굴림" charset="-127"/>
              </a:rPr>
              <a:t>Notifications</a:t>
            </a:r>
          </a:p>
          <a:p>
            <a:pPr marL="857250" lvl="2" indent="0">
              <a:buClr>
                <a:srgbClr val="0F5494"/>
              </a:buClr>
            </a:pPr>
            <a:r>
              <a:rPr lang="en-GB" altLang="ko-KR" sz="2000" b="1" dirty="0">
                <a:latin typeface="Helvetica" pitchFamily="34" charset="0"/>
                <a:ea typeface="굴림" charset="-127"/>
              </a:rPr>
              <a:t>2</a:t>
            </a:r>
            <a:r>
              <a:rPr lang="en-GB" altLang="ko-KR" sz="2000" b="1" dirty="0" smtClean="0">
                <a:latin typeface="Helvetica" pitchFamily="34" charset="0"/>
                <a:ea typeface="굴림" charset="-127"/>
              </a:rPr>
              <a:t>. Notifications </a:t>
            </a:r>
            <a:r>
              <a:rPr lang="en-GB" altLang="ko-KR" sz="2000" b="1" dirty="0">
                <a:latin typeface="Helvetica" pitchFamily="34" charset="0"/>
                <a:ea typeface="굴림" charset="-127"/>
              </a:rPr>
              <a:t>as ‘Officials in </a:t>
            </a:r>
            <a:r>
              <a:rPr lang="en-GB" altLang="ko-KR" sz="2000" b="1" dirty="0" smtClean="0">
                <a:latin typeface="Helvetica" pitchFamily="34" charset="0"/>
                <a:ea typeface="굴림" charset="-127"/>
              </a:rPr>
              <a:t>Charge’</a:t>
            </a:r>
          </a:p>
          <a:p>
            <a:pPr marL="857250" lvl="2" indent="0">
              <a:buClr>
                <a:srgbClr val="0F5494"/>
              </a:buClr>
            </a:pPr>
            <a:r>
              <a:rPr lang="fr-BE" altLang="ko-KR" sz="2000" b="1" dirty="0" smtClean="0">
                <a:latin typeface="Helvetica" pitchFamily="34" charset="0"/>
                <a:ea typeface="굴림" charset="-127"/>
              </a:rPr>
              <a:t>3. Deadline Notifications for </a:t>
            </a:r>
            <a:r>
              <a:rPr lang="fr-BE" altLang="ko-KR" sz="2000" b="1" dirty="0" err="1" smtClean="0">
                <a:latin typeface="Helvetica" pitchFamily="34" charset="0"/>
                <a:ea typeface="굴림" charset="-127"/>
              </a:rPr>
              <a:t>Authorities</a:t>
            </a:r>
            <a:endParaRPr lang="fr-BE" altLang="ko-KR" sz="2000" b="1" dirty="0" smtClean="0">
              <a:latin typeface="Helvetica" pitchFamily="34" charset="0"/>
              <a:ea typeface="굴림" charset="-127"/>
            </a:endParaRPr>
          </a:p>
          <a:p>
            <a:pPr marL="857250" lvl="2" indent="0" algn="ctr">
              <a:buClr>
                <a:srgbClr val="0F5494"/>
              </a:buClr>
            </a:pPr>
            <a:endParaRPr lang="fr-BE" altLang="ko-KR" sz="2000" b="1" dirty="0" smtClean="0">
              <a:latin typeface="Helvetica" pitchFamily="34" charset="0"/>
              <a:ea typeface="굴림" charset="-127"/>
            </a:endParaRPr>
          </a:p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Notifications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57" y="5445224"/>
            <a:ext cx="4029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848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936625"/>
          </a:xfrm>
        </p:spPr>
        <p:txBody>
          <a:bodyPr/>
          <a:lstStyle/>
          <a:p>
            <a:r>
              <a:rPr lang="fr-BE" sz="2800" dirty="0" smtClean="0">
                <a:latin typeface="Helvetica" pitchFamily="34" charset="0"/>
              </a:rPr>
              <a:t>Event Notifications</a:t>
            </a:r>
            <a:endParaRPr lang="en-GB" sz="2800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46" y="2132856"/>
            <a:ext cx="8229600" cy="4248472"/>
          </a:xfrm>
        </p:spPr>
        <p:txBody>
          <a:bodyPr/>
          <a:lstStyle/>
          <a:p>
            <a:pPr marL="0" lvl="0" indent="0">
              <a:lnSpc>
                <a:spcPct val="90000"/>
              </a:lnSpc>
              <a:buClr>
                <a:srgbClr val="0F5494"/>
              </a:buClr>
              <a:buNone/>
            </a:pPr>
            <a:r>
              <a:rPr lang="en-GB" altLang="ko-KR" sz="1800" b="1" i="0" dirty="0" smtClean="0">
                <a:latin typeface="Helvetica" pitchFamily="34" charset="0"/>
                <a:ea typeface="굴림" charset="-127"/>
              </a:rPr>
              <a:t>     </a:t>
            </a:r>
            <a:endParaRPr lang="fr-BE" altLang="ko-KR" sz="1600" b="0" dirty="0" smtClean="0">
              <a:latin typeface="Helvetica" pitchFamily="34" charset="0"/>
              <a:ea typeface="굴림" charset="-127"/>
            </a:endParaRPr>
          </a:p>
          <a:p>
            <a:pPr>
              <a:buClr>
                <a:srgbClr val="0F5494"/>
              </a:buClr>
            </a:pPr>
            <a:r>
              <a:rPr lang="en-GB" sz="2000" i="0" dirty="0" smtClean="0">
                <a:latin typeface="Helvetica" pitchFamily="34" charset="0"/>
              </a:rPr>
              <a:t>In SFC2014, </a:t>
            </a:r>
            <a:r>
              <a:rPr lang="en-GB" sz="2000" i="0" dirty="0">
                <a:latin typeface="Helvetica" pitchFamily="34" charset="0"/>
              </a:rPr>
              <a:t>click on the </a:t>
            </a:r>
            <a:r>
              <a:rPr lang="en-GB" sz="2000" b="1" i="0" cap="small" dirty="0">
                <a:latin typeface="Helvetica" pitchFamily="34" charset="0"/>
              </a:rPr>
              <a:t>Utilities</a:t>
            </a:r>
            <a:r>
              <a:rPr lang="en-GB" sz="2000" i="0" dirty="0">
                <a:latin typeface="Helvetica" pitchFamily="34" charset="0"/>
              </a:rPr>
              <a:t> </a:t>
            </a:r>
            <a:r>
              <a:rPr lang="en-GB" sz="2000" i="0" dirty="0" smtClean="0">
                <a:latin typeface="Helvetica" pitchFamily="34" charset="0"/>
              </a:rPr>
              <a:t>menu</a:t>
            </a:r>
            <a:r>
              <a:rPr lang="en-GB" sz="2000" i="0" dirty="0">
                <a:latin typeface="Helvetica" pitchFamily="34" charset="0"/>
              </a:rPr>
              <a:t> </a:t>
            </a:r>
            <a:r>
              <a:rPr lang="en-GB" sz="2000" b="1" i="0" dirty="0">
                <a:solidFill>
                  <a:srgbClr val="C00000"/>
                </a:solidFill>
                <a:latin typeface="Helvetica" pitchFamily="34" charset="0"/>
              </a:rPr>
              <a:t>(1)</a:t>
            </a:r>
            <a:r>
              <a:rPr lang="en-GB" sz="2000" i="0" dirty="0">
                <a:latin typeface="Helvetica" pitchFamily="34" charset="0"/>
              </a:rPr>
              <a:t> </a:t>
            </a:r>
            <a:r>
              <a:rPr lang="en-GB" sz="2000" i="0" dirty="0" smtClean="0">
                <a:latin typeface="Helvetica" pitchFamily="34" charset="0"/>
              </a:rPr>
              <a:t>and </a:t>
            </a:r>
            <a:r>
              <a:rPr lang="en-GB" sz="2000" i="0" dirty="0">
                <a:latin typeface="Helvetica" pitchFamily="34" charset="0"/>
              </a:rPr>
              <a:t>then on the </a:t>
            </a:r>
            <a:r>
              <a:rPr lang="en-GB" sz="2000" b="1" i="0" dirty="0">
                <a:latin typeface="Helvetica" pitchFamily="34" charset="0"/>
              </a:rPr>
              <a:t>Event registration</a:t>
            </a:r>
            <a:r>
              <a:rPr lang="en-GB" sz="2000" i="0" dirty="0">
                <a:latin typeface="Helvetica" pitchFamily="34" charset="0"/>
              </a:rPr>
              <a:t> </a:t>
            </a:r>
            <a:r>
              <a:rPr lang="en-GB" sz="2000" i="0" dirty="0" smtClean="0">
                <a:latin typeface="Helvetica" pitchFamily="34" charset="0"/>
              </a:rPr>
              <a:t>menu item</a:t>
            </a:r>
            <a:r>
              <a:rPr lang="en-GB" sz="2000" i="0" dirty="0">
                <a:latin typeface="Helvetica" pitchFamily="34" charset="0"/>
              </a:rPr>
              <a:t> </a:t>
            </a:r>
            <a:r>
              <a:rPr lang="en-GB" sz="2000" b="1" i="0" dirty="0">
                <a:solidFill>
                  <a:srgbClr val="C00000"/>
                </a:solidFill>
                <a:latin typeface="Helvetica" pitchFamily="34" charset="0"/>
              </a:rPr>
              <a:t>(2</a:t>
            </a:r>
            <a:r>
              <a:rPr lang="en-GB" sz="2000" b="1" i="0" dirty="0" smtClean="0">
                <a:solidFill>
                  <a:srgbClr val="C00000"/>
                </a:solidFill>
                <a:latin typeface="Helvetica" pitchFamily="34" charset="0"/>
              </a:rPr>
              <a:t>)</a:t>
            </a:r>
          </a:p>
          <a:p>
            <a:endParaRPr lang="fr-BE" sz="1600" b="1" i="0" dirty="0">
              <a:solidFill>
                <a:srgbClr val="C00000"/>
              </a:solidFill>
              <a:latin typeface="Helvetica" pitchFamily="34" charset="0"/>
            </a:endParaRPr>
          </a:p>
          <a:p>
            <a:endParaRPr lang="fr-BE" sz="1600" b="1" i="0" dirty="0" smtClean="0">
              <a:solidFill>
                <a:srgbClr val="C00000"/>
              </a:solidFill>
              <a:latin typeface="Helvetica" pitchFamily="34" charset="0"/>
            </a:endParaRPr>
          </a:p>
          <a:p>
            <a:endParaRPr lang="fr-BE" sz="1600" b="1" i="0" dirty="0">
              <a:solidFill>
                <a:srgbClr val="C00000"/>
              </a:solidFill>
              <a:latin typeface="Helvetica" pitchFamily="34" charset="0"/>
            </a:endParaRPr>
          </a:p>
          <a:p>
            <a:endParaRPr lang="fr-BE" sz="1600" b="1" i="0" dirty="0" smtClean="0">
              <a:solidFill>
                <a:srgbClr val="C00000"/>
              </a:solidFill>
              <a:latin typeface="Helvetica" pitchFamily="34" charset="0"/>
            </a:endParaRPr>
          </a:p>
          <a:p>
            <a:endParaRPr lang="fr-BE" sz="1600" b="1" i="0" dirty="0">
              <a:solidFill>
                <a:srgbClr val="C00000"/>
              </a:solidFill>
              <a:latin typeface="Helvetica" pitchFamily="34" charset="0"/>
            </a:endParaRPr>
          </a:p>
          <a:p>
            <a:endParaRPr lang="en-GB" sz="2000" dirty="0" smtClean="0">
              <a:solidFill>
                <a:srgbClr val="C00000"/>
              </a:solidFill>
              <a:latin typeface="Helvetica" pitchFamily="34" charset="0"/>
            </a:endParaRPr>
          </a:p>
          <a:p>
            <a:endParaRPr lang="en-GB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GB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GB" dirty="0">
                <a:solidFill>
                  <a:srgbClr val="C00000"/>
                </a:solidFill>
              </a:rPr>
              <a:t>Users are in charge of subscribing/unsubscribing themselves for Event Notifications via this functionality. Inform SFC2014 Liaison to disable </a:t>
            </a:r>
            <a:r>
              <a:rPr lang="en-GB" dirty="0" smtClean="0">
                <a:solidFill>
                  <a:srgbClr val="C00000"/>
                </a:solidFill>
              </a:rPr>
              <a:t>your account if necessary.</a:t>
            </a:r>
            <a:endParaRPr lang="en-GB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C00000"/>
              </a:solidFill>
              <a:latin typeface="Helvetica" pitchFamily="34" charset="0"/>
            </a:endParaRPr>
          </a:p>
        </p:txBody>
      </p:sp>
      <p:pic>
        <p:nvPicPr>
          <p:cNvPr id="2054" name="Picture 6" descr="C:\Users\camarle\AppData\Local\Temp\1\SNAGHTML862c3b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36" y="3450512"/>
            <a:ext cx="5169793" cy="14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13" name="Rectangle 12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Notifications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519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92488"/>
          </a:xfrm>
        </p:spPr>
        <p:txBody>
          <a:bodyPr/>
          <a:lstStyle/>
          <a:p>
            <a:pPr>
              <a:spcAft>
                <a:spcPts val="0"/>
              </a:spcAft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GB" sz="2400" i="0" dirty="0" smtClean="0">
                <a:latin typeface="Helvetica" pitchFamily="34" charset="0"/>
                <a:ea typeface="Calibri"/>
                <a:cs typeface="Times New Roman"/>
              </a:rPr>
              <a:t>The </a:t>
            </a:r>
            <a:r>
              <a:rPr lang="en-GB" sz="2400" i="0" dirty="0">
                <a:latin typeface="Helvetica" pitchFamily="34" charset="0"/>
                <a:ea typeface="Calibri"/>
                <a:cs typeface="Times New Roman"/>
              </a:rPr>
              <a:t>concerned user can add his/her email address in the </a:t>
            </a:r>
            <a:r>
              <a:rPr lang="en-GB" sz="2400" b="1" i="0" dirty="0">
                <a:latin typeface="Helvetica" pitchFamily="34" charset="0"/>
                <a:ea typeface="Calibri"/>
                <a:cs typeface="Times New Roman"/>
              </a:rPr>
              <a:t>General &gt;  Officials</a:t>
            </a:r>
            <a:r>
              <a:rPr lang="en-GB" sz="2400" i="0" dirty="0">
                <a:latin typeface="Helvetica" pitchFamily="34" charset="0"/>
                <a:ea typeface="Calibri"/>
                <a:cs typeface="Times New Roman"/>
              </a:rPr>
              <a:t> </a:t>
            </a:r>
            <a:r>
              <a:rPr lang="en-GB" sz="2400" b="1" i="0" dirty="0">
                <a:latin typeface="Helvetica" pitchFamily="34" charset="0"/>
                <a:ea typeface="Calibri"/>
                <a:cs typeface="Times New Roman"/>
              </a:rPr>
              <a:t>in charge</a:t>
            </a:r>
            <a:r>
              <a:rPr lang="en-GB" sz="2400" i="0" dirty="0">
                <a:latin typeface="Helvetica" pitchFamily="34" charset="0"/>
                <a:ea typeface="Calibri"/>
                <a:cs typeface="Times New Roman"/>
              </a:rPr>
              <a:t> section of the object (e.g. Operational/National </a:t>
            </a:r>
            <a:r>
              <a:rPr lang="en-GB" sz="2400" i="0" dirty="0" smtClean="0">
                <a:latin typeface="Helvetica" pitchFamily="34" charset="0"/>
                <a:ea typeface="Calibri"/>
                <a:cs typeface="Times New Roman"/>
              </a:rPr>
              <a:t>Programmes) </a:t>
            </a:r>
            <a:endParaRPr lang="en-GB" sz="2400" i="0" dirty="0">
              <a:latin typeface="Helvetica" pitchFamily="34" charset="0"/>
              <a:ea typeface="Calibri"/>
              <a:cs typeface="Times New Roman"/>
            </a:endParaRPr>
          </a:p>
          <a:p>
            <a:pPr marL="0" lvl="0" indent="0">
              <a:lnSpc>
                <a:spcPct val="90000"/>
              </a:lnSpc>
              <a:buClr>
                <a:srgbClr val="0F5494"/>
              </a:buClr>
              <a:buNone/>
            </a:pPr>
            <a:endParaRPr lang="en-GB" sz="1600" b="1" i="0" dirty="0" smtClean="0">
              <a:latin typeface="Helvetica" pitchFamily="34" charset="0"/>
            </a:endParaRPr>
          </a:p>
          <a:p>
            <a:pPr lvl="1">
              <a:lnSpc>
                <a:spcPct val="90000"/>
              </a:lnSpc>
              <a:buClr>
                <a:srgbClr val="0F5494"/>
              </a:buClr>
            </a:pPr>
            <a:endParaRPr lang="fr-BE" sz="1600" dirty="0" smtClean="0">
              <a:latin typeface="Helvetica" pitchFamily="34" charset="0"/>
            </a:endParaRPr>
          </a:p>
          <a:p>
            <a:pPr lvl="1">
              <a:lnSpc>
                <a:spcPct val="90000"/>
              </a:lnSpc>
              <a:buClr>
                <a:srgbClr val="0F5494"/>
              </a:buClr>
            </a:pPr>
            <a:endParaRPr lang="fr-BE" sz="1600" dirty="0" smtClean="0">
              <a:latin typeface="Helvetica" pitchFamily="34" charset="0"/>
            </a:endParaRPr>
          </a:p>
          <a:p>
            <a:pPr lvl="1">
              <a:lnSpc>
                <a:spcPct val="90000"/>
              </a:lnSpc>
              <a:buClr>
                <a:srgbClr val="0F5494"/>
              </a:buClr>
            </a:pPr>
            <a:endParaRPr lang="fr-BE" sz="1600" dirty="0">
              <a:latin typeface="Helvetica" pitchFamily="34" charset="0"/>
            </a:endParaRPr>
          </a:p>
          <a:p>
            <a:pPr lvl="1">
              <a:lnSpc>
                <a:spcPct val="90000"/>
              </a:lnSpc>
              <a:buClr>
                <a:srgbClr val="0F5494"/>
              </a:buClr>
            </a:pPr>
            <a:endParaRPr lang="fr-BE" sz="1600" dirty="0" smtClean="0">
              <a:latin typeface="Helvetica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fr-BE" sz="2000" dirty="0" smtClean="0">
              <a:solidFill>
                <a:srgbClr val="C00000"/>
              </a:solidFill>
              <a:latin typeface="Helvetica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000" dirty="0" smtClean="0">
              <a:solidFill>
                <a:srgbClr val="C00000"/>
              </a:solidFill>
              <a:latin typeface="Helvetica" pitchFamily="34" charset="0"/>
            </a:endParaRPr>
          </a:p>
          <a:p>
            <a:pPr marL="800100" lvl="2" indent="0">
              <a:spcAft>
                <a:spcPts val="0"/>
              </a:spcAft>
            </a:pPr>
            <a:r>
              <a:rPr lang="en-GB" sz="2000" dirty="0" smtClean="0">
                <a:solidFill>
                  <a:srgbClr val="C00000"/>
                </a:solidFill>
                <a:latin typeface="Helvetica" pitchFamily="34" charset="0"/>
                <a:sym typeface="Wingdings" panose="05000000000000000000" pitchFamily="2" charset="2"/>
              </a:rPr>
              <a:t> </a:t>
            </a:r>
            <a:r>
              <a:rPr lang="en-GB" sz="2000" b="1" dirty="0" smtClean="0">
                <a:solidFill>
                  <a:srgbClr val="C00000"/>
                </a:solidFill>
                <a:latin typeface="Helvetica" pitchFamily="34" charset="0"/>
              </a:rPr>
              <a:t>Users </a:t>
            </a:r>
            <a:r>
              <a:rPr lang="en-GB" sz="2000" b="1" dirty="0">
                <a:solidFill>
                  <a:srgbClr val="C00000"/>
                </a:solidFill>
                <a:latin typeface="Helvetica" pitchFamily="34" charset="0"/>
              </a:rPr>
              <a:t>are in charge of </a:t>
            </a:r>
            <a:r>
              <a:rPr lang="en-GB" sz="2000" b="1" dirty="0" smtClean="0">
                <a:solidFill>
                  <a:srgbClr val="C00000"/>
                </a:solidFill>
                <a:latin typeface="Helvetica" pitchFamily="34" charset="0"/>
              </a:rPr>
              <a:t>adding or removing themselves from this section</a:t>
            </a:r>
            <a:endParaRPr lang="en-GB" sz="2000" b="1" dirty="0">
              <a:solidFill>
                <a:srgbClr val="C00000"/>
              </a:solidFill>
              <a:latin typeface="Helvetica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b="1" i="0" dirty="0" smtClean="0">
              <a:latin typeface="Helvetica" pitchFamily="34" charset="0"/>
              <a:ea typeface="Calibri"/>
              <a:cs typeface="Times New Roman"/>
            </a:endParaRPr>
          </a:p>
        </p:txBody>
      </p:sp>
      <p:pic>
        <p:nvPicPr>
          <p:cNvPr id="9" name="Picture 8" descr="cid:image001.jpg@01D1C300.308B31E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6" y="3708251"/>
            <a:ext cx="6343650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5288" y="1196752"/>
            <a:ext cx="8229600" cy="936625"/>
          </a:xfrm>
        </p:spPr>
        <p:txBody>
          <a:bodyPr/>
          <a:lstStyle/>
          <a:p>
            <a:r>
              <a:rPr lang="fr-BE" dirty="0" err="1" smtClean="0">
                <a:latin typeface="Helvetica" pitchFamily="34" charset="0"/>
              </a:rPr>
              <a:t>Officials</a:t>
            </a:r>
            <a:r>
              <a:rPr lang="fr-BE" dirty="0" smtClean="0">
                <a:latin typeface="Helvetica" pitchFamily="34" charset="0"/>
              </a:rPr>
              <a:t> in Charge</a:t>
            </a:r>
            <a:endParaRPr lang="en-GB" dirty="0">
              <a:latin typeface="Helvetic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14" name="Rectangle 13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Notifications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333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92488"/>
          </a:xfrm>
        </p:spPr>
        <p:txBody>
          <a:bodyPr/>
          <a:lstStyle/>
          <a:p>
            <a:pPr>
              <a:spcAft>
                <a:spcPts val="0"/>
              </a:spcAft>
              <a:buClr>
                <a:srgbClr val="0F5494"/>
              </a:buClr>
            </a:pPr>
            <a:r>
              <a:rPr lang="fr-BE" sz="1800" i="0" dirty="0" err="1" smtClean="0">
                <a:latin typeface="Helvetica" pitchFamily="34" charset="0"/>
                <a:ea typeface="Calibri"/>
                <a:cs typeface="Times New Roman"/>
              </a:rPr>
              <a:t>Automatic</a:t>
            </a:r>
            <a:r>
              <a:rPr lang="fr-BE" sz="1800" i="0" dirty="0" smtClean="0">
                <a:latin typeface="Helvetica" pitchFamily="34" charset="0"/>
                <a:ea typeface="Calibri"/>
                <a:cs typeface="Times New Roman"/>
              </a:rPr>
              <a:t> Notifications are sent out to the </a:t>
            </a:r>
            <a:r>
              <a:rPr lang="fr-BE" sz="1800" i="0" dirty="0" err="1" smtClean="0">
                <a:latin typeface="Helvetica" pitchFamily="34" charset="0"/>
                <a:ea typeface="Calibri"/>
                <a:cs typeface="Times New Roman"/>
              </a:rPr>
              <a:t>Authorities</a:t>
            </a:r>
            <a:r>
              <a:rPr lang="fr-BE" sz="1800" i="0" dirty="0" smtClean="0">
                <a:latin typeface="Helvetica" pitchFamily="34" charset="0"/>
                <a:ea typeface="Calibri"/>
                <a:cs typeface="Times New Roman"/>
              </a:rPr>
              <a:t> to </a:t>
            </a:r>
            <a:r>
              <a:rPr lang="fr-BE" sz="1800" i="0" dirty="0" err="1" smtClean="0">
                <a:latin typeface="Helvetica" pitchFamily="34" charset="0"/>
                <a:ea typeface="Calibri"/>
                <a:cs typeface="Times New Roman"/>
              </a:rPr>
              <a:t>warn</a:t>
            </a:r>
            <a:r>
              <a:rPr lang="fr-BE" sz="1800" i="0" dirty="0" smtClean="0">
                <a:latin typeface="Helvetica" pitchFamily="34" charset="0"/>
                <a:ea typeface="Calibri"/>
                <a:cs typeface="Times New Roman"/>
              </a:rPr>
              <a:t> of </a:t>
            </a:r>
            <a:r>
              <a:rPr lang="fr-BE" sz="1800" i="0" dirty="0" err="1" smtClean="0">
                <a:latin typeface="Helvetica" pitchFamily="34" charset="0"/>
                <a:ea typeface="Calibri"/>
                <a:cs typeface="Times New Roman"/>
              </a:rPr>
              <a:t>upcoming</a:t>
            </a:r>
            <a:r>
              <a:rPr lang="fr-BE" sz="1800" i="0" dirty="0" smtClean="0">
                <a:latin typeface="Helvetica" pitchFamily="34" charset="0"/>
                <a:ea typeface="Calibri"/>
                <a:cs typeface="Times New Roman"/>
              </a:rPr>
              <a:t> deadlines.</a:t>
            </a:r>
          </a:p>
          <a:p>
            <a:pPr>
              <a:spcAft>
                <a:spcPts val="0"/>
              </a:spcAft>
              <a:buClr>
                <a:srgbClr val="0F5494"/>
              </a:buClr>
            </a:pPr>
            <a:r>
              <a:rPr lang="fr-BE" sz="1800" i="0" dirty="0" smtClean="0">
                <a:latin typeface="Helvetica" pitchFamily="34" charset="0"/>
                <a:ea typeface="Calibri"/>
                <a:cs typeface="Times New Roman"/>
              </a:rPr>
              <a:t>Sent on </a:t>
            </a:r>
            <a:r>
              <a:rPr lang="fr-BE" sz="1800" i="0" dirty="0" err="1" smtClean="0">
                <a:latin typeface="Helvetica" pitchFamily="34" charset="0"/>
                <a:ea typeface="Calibri"/>
                <a:cs typeface="Times New Roman"/>
              </a:rPr>
              <a:t>specific</a:t>
            </a:r>
            <a:r>
              <a:rPr lang="fr-BE" sz="1800" i="0" dirty="0" smtClean="0">
                <a:latin typeface="Helvetica" pitchFamily="34" charset="0"/>
                <a:ea typeface="Calibri"/>
                <a:cs typeface="Times New Roman"/>
              </a:rPr>
              <a:t> dates </a:t>
            </a:r>
            <a:r>
              <a:rPr lang="fr-BE" sz="1800" i="0" dirty="0" err="1" smtClean="0">
                <a:latin typeface="Helvetica" pitchFamily="34" charset="0"/>
                <a:ea typeface="Calibri"/>
                <a:cs typeface="Times New Roman"/>
              </a:rPr>
              <a:t>pre-defined</a:t>
            </a:r>
            <a:r>
              <a:rPr lang="fr-BE" sz="1800" i="0" dirty="0" smtClean="0">
                <a:latin typeface="Helvetica" pitchFamily="34" charset="0"/>
                <a:ea typeface="Calibri"/>
                <a:cs typeface="Times New Roman"/>
              </a:rPr>
              <a:t> in the system</a:t>
            </a:r>
          </a:p>
          <a:p>
            <a:pPr>
              <a:spcAft>
                <a:spcPts val="0"/>
              </a:spcAft>
              <a:buClr>
                <a:srgbClr val="0F5494"/>
              </a:buClr>
            </a:pPr>
            <a:r>
              <a:rPr lang="fr-BE" sz="1800" i="0" dirty="0" smtClean="0">
                <a:latin typeface="Helvetica" pitchFamily="34" charset="0"/>
                <a:ea typeface="Calibri"/>
                <a:cs typeface="Times New Roman"/>
              </a:rPr>
              <a:t>Sent to the </a:t>
            </a:r>
            <a:r>
              <a:rPr lang="fr-BE" sz="1800" i="0" dirty="0" err="1" smtClean="0">
                <a:latin typeface="Helvetica" pitchFamily="34" charset="0"/>
                <a:ea typeface="Calibri"/>
                <a:cs typeface="Times New Roman"/>
              </a:rPr>
              <a:t>most</a:t>
            </a:r>
            <a:r>
              <a:rPr lang="fr-BE" sz="1800" i="0" dirty="0" smtClean="0">
                <a:latin typeface="Helvetica" pitchFamily="34" charset="0"/>
                <a:ea typeface="Calibri"/>
                <a:cs typeface="Times New Roman"/>
              </a:rPr>
              <a:t> </a:t>
            </a:r>
            <a:r>
              <a:rPr lang="fr-BE" sz="1800" i="0" dirty="0" err="1" smtClean="0">
                <a:latin typeface="Helvetica" pitchFamily="34" charset="0"/>
                <a:ea typeface="Calibri"/>
                <a:cs typeface="Times New Roman"/>
              </a:rPr>
              <a:t>recently</a:t>
            </a:r>
            <a:r>
              <a:rPr lang="fr-BE" sz="1800" i="0" dirty="0" smtClean="0">
                <a:latin typeface="Helvetica" pitchFamily="34" charset="0"/>
                <a:ea typeface="Calibri"/>
                <a:cs typeface="Times New Roman"/>
              </a:rPr>
              <a:t> </a:t>
            </a:r>
            <a:r>
              <a:rPr lang="fr-BE" sz="1800" i="0" dirty="0" err="1" smtClean="0">
                <a:latin typeface="Helvetica" pitchFamily="34" charset="0"/>
                <a:ea typeface="Calibri"/>
                <a:cs typeface="Times New Roman"/>
              </a:rPr>
              <a:t>accepted</a:t>
            </a:r>
            <a:r>
              <a:rPr lang="fr-BE" sz="1800" i="0" dirty="0" smtClean="0">
                <a:latin typeface="Helvetica" pitchFamily="34" charset="0"/>
                <a:ea typeface="Calibri"/>
                <a:cs typeface="Times New Roman"/>
              </a:rPr>
              <a:t> </a:t>
            </a:r>
            <a:r>
              <a:rPr lang="fr-BE" sz="1800" i="0" dirty="0" err="1" smtClean="0">
                <a:latin typeface="Helvetica" pitchFamily="34" charset="0"/>
                <a:ea typeface="Calibri"/>
                <a:cs typeface="Times New Roman"/>
              </a:rPr>
              <a:t>Authorities</a:t>
            </a:r>
            <a:r>
              <a:rPr lang="fr-BE" sz="1800" i="0" dirty="0" smtClean="0">
                <a:latin typeface="Helvetica" pitchFamily="34" charset="0"/>
                <a:ea typeface="Calibri"/>
                <a:cs typeface="Times New Roman"/>
              </a:rPr>
              <a:t> information </a:t>
            </a:r>
            <a:r>
              <a:rPr lang="fr-BE" sz="1800" i="0" dirty="0" err="1" smtClean="0">
                <a:latin typeface="Helvetica" pitchFamily="34" charset="0"/>
                <a:ea typeface="Calibri"/>
                <a:cs typeface="Times New Roman"/>
              </a:rPr>
              <a:t>from</a:t>
            </a:r>
            <a:r>
              <a:rPr lang="fr-BE" sz="1800" i="0" dirty="0" smtClean="0">
                <a:latin typeface="Helvetica" pitchFamily="34" charset="0"/>
                <a:ea typeface="Calibri"/>
                <a:cs typeface="Times New Roman"/>
              </a:rPr>
              <a:t> </a:t>
            </a:r>
            <a:r>
              <a:rPr lang="fr-BE" sz="1800" i="0" dirty="0" err="1" smtClean="0">
                <a:latin typeface="Helvetica" pitchFamily="34" charset="0"/>
                <a:ea typeface="Calibri"/>
                <a:cs typeface="Times New Roman"/>
              </a:rPr>
              <a:t>either</a:t>
            </a:r>
            <a:r>
              <a:rPr lang="fr-BE" sz="1800" i="0" dirty="0" smtClean="0">
                <a:latin typeface="Helvetica" pitchFamily="34" charset="0"/>
                <a:ea typeface="Calibri"/>
                <a:cs typeface="Times New Roman"/>
              </a:rPr>
              <a:t>:</a:t>
            </a:r>
          </a:p>
          <a:p>
            <a:pPr lvl="1">
              <a:spcAft>
                <a:spcPts val="0"/>
              </a:spcAft>
              <a:buClr>
                <a:srgbClr val="0F5494"/>
              </a:buClr>
            </a:pPr>
            <a:r>
              <a:rPr lang="en-GB" sz="1600" i="0" dirty="0" smtClean="0">
                <a:latin typeface="Helvetica" pitchFamily="34" charset="0"/>
                <a:ea typeface="Calibri"/>
                <a:cs typeface="Times New Roman"/>
              </a:rPr>
              <a:t>The </a:t>
            </a:r>
            <a:r>
              <a:rPr lang="en-GB" sz="1600" b="1" i="0" dirty="0" smtClean="0">
                <a:latin typeface="Helvetica" pitchFamily="34" charset="0"/>
                <a:ea typeface="Calibri"/>
                <a:cs typeface="Times New Roman"/>
              </a:rPr>
              <a:t>Authorities</a:t>
            </a:r>
            <a:r>
              <a:rPr lang="en-GB" sz="1600" i="0" dirty="0" smtClean="0">
                <a:latin typeface="Helvetica" pitchFamily="34" charset="0"/>
                <a:ea typeface="Calibri"/>
                <a:cs typeface="Times New Roman"/>
              </a:rPr>
              <a:t> section inside the OP:</a:t>
            </a:r>
          </a:p>
          <a:p>
            <a:pPr>
              <a:spcAft>
                <a:spcPts val="0"/>
              </a:spcAft>
              <a:buClr>
                <a:srgbClr val="0F5494"/>
              </a:buClr>
            </a:pPr>
            <a:endParaRPr lang="fr-BE" sz="1800" i="0" dirty="0">
              <a:latin typeface="Helvetica" pitchFamily="34" charset="0"/>
              <a:cs typeface="Times New Roman"/>
            </a:endParaRPr>
          </a:p>
          <a:p>
            <a:pPr>
              <a:spcAft>
                <a:spcPts val="0"/>
              </a:spcAft>
              <a:buClr>
                <a:srgbClr val="0F5494"/>
              </a:buClr>
            </a:pPr>
            <a:endParaRPr lang="fr-BE" sz="1800" i="0" dirty="0" smtClean="0">
              <a:latin typeface="Helvetica" pitchFamily="34" charset="0"/>
              <a:cs typeface="Times New Roman"/>
            </a:endParaRPr>
          </a:p>
          <a:p>
            <a:pPr>
              <a:spcAft>
                <a:spcPts val="0"/>
              </a:spcAft>
              <a:buClr>
                <a:srgbClr val="0F5494"/>
              </a:buClr>
            </a:pPr>
            <a:endParaRPr lang="fr-BE" sz="1800" i="0" dirty="0">
              <a:latin typeface="Helvetica" pitchFamily="34" charset="0"/>
              <a:cs typeface="Times New Roman"/>
            </a:endParaRPr>
          </a:p>
          <a:p>
            <a:pPr>
              <a:spcAft>
                <a:spcPts val="0"/>
              </a:spcAft>
              <a:buClr>
                <a:srgbClr val="0F5494"/>
              </a:buClr>
            </a:pPr>
            <a:endParaRPr lang="fr-BE" sz="1800" i="0" dirty="0" smtClean="0">
              <a:latin typeface="Helvetica" pitchFamily="34" charset="0"/>
              <a:cs typeface="Times New Roman"/>
            </a:endParaRPr>
          </a:p>
          <a:p>
            <a:pPr>
              <a:spcAft>
                <a:spcPts val="0"/>
              </a:spcAft>
              <a:buClr>
                <a:srgbClr val="0F5494"/>
              </a:buClr>
            </a:pPr>
            <a:endParaRPr lang="fr-BE" sz="1800" i="0" dirty="0">
              <a:latin typeface="Helvetica" pitchFamily="34" charset="0"/>
              <a:cs typeface="Times New Roman"/>
            </a:endParaRPr>
          </a:p>
          <a:p>
            <a:pPr>
              <a:spcAft>
                <a:spcPts val="0"/>
              </a:spcAft>
              <a:buClr>
                <a:srgbClr val="0F5494"/>
              </a:buClr>
            </a:pPr>
            <a:endParaRPr lang="fr-BE" sz="1800" i="0" dirty="0" smtClean="0">
              <a:latin typeface="Helvetica" pitchFamily="34" charset="0"/>
              <a:cs typeface="Times New Roman"/>
            </a:endParaRPr>
          </a:p>
          <a:p>
            <a:pPr lvl="1">
              <a:spcAft>
                <a:spcPts val="0"/>
              </a:spcAft>
              <a:buClr>
                <a:srgbClr val="0F5494"/>
              </a:buClr>
            </a:pPr>
            <a:r>
              <a:rPr lang="fr-BE" sz="1600" i="0" dirty="0" smtClean="0">
                <a:latin typeface="Helvetica" pitchFamily="34" charset="0"/>
                <a:cs typeface="Times New Roman"/>
              </a:rPr>
              <a:t>OR via the </a:t>
            </a:r>
            <a:r>
              <a:rPr lang="fr-BE" sz="1600" i="0" dirty="0" err="1" smtClean="0">
                <a:latin typeface="Helvetica" pitchFamily="34" charset="0"/>
                <a:cs typeface="Times New Roman"/>
              </a:rPr>
              <a:t>Designation</a:t>
            </a:r>
            <a:r>
              <a:rPr lang="fr-BE" sz="1600" i="0" dirty="0" smtClean="0">
                <a:latin typeface="Helvetica" pitchFamily="34" charset="0"/>
                <a:cs typeface="Times New Roman"/>
              </a:rPr>
              <a:t> of </a:t>
            </a:r>
            <a:r>
              <a:rPr lang="fr-BE" sz="1600" i="0" dirty="0" err="1" smtClean="0">
                <a:latin typeface="Helvetica" pitchFamily="34" charset="0"/>
                <a:cs typeface="Times New Roman"/>
              </a:rPr>
              <a:t>Authorities</a:t>
            </a:r>
            <a:r>
              <a:rPr lang="fr-BE" sz="1600" i="0" dirty="0">
                <a:latin typeface="Helvetica" pitchFamily="34" charset="0"/>
                <a:cs typeface="Times New Roman"/>
              </a:rPr>
              <a:t> </a:t>
            </a:r>
            <a:r>
              <a:rPr lang="fr-BE" sz="1600" i="0" dirty="0" err="1" smtClean="0">
                <a:latin typeface="Helvetica" pitchFamily="34" charset="0"/>
                <a:cs typeface="Times New Roman"/>
              </a:rPr>
              <a:t>functionality</a:t>
            </a:r>
            <a:r>
              <a:rPr lang="fr-BE" sz="1600" i="0" dirty="0" smtClean="0">
                <a:latin typeface="Helvetica" pitchFamily="34" charset="0"/>
                <a:cs typeface="Times New Roman"/>
              </a:rPr>
              <a:t> (</a:t>
            </a:r>
            <a:r>
              <a:rPr lang="fr-BE" sz="1600" i="0" dirty="0" err="1" smtClean="0">
                <a:latin typeface="Helvetica" pitchFamily="34" charset="0"/>
                <a:cs typeface="Times New Roman"/>
              </a:rPr>
              <a:t>Programming</a:t>
            </a:r>
            <a:r>
              <a:rPr lang="fr-BE" sz="1600" i="0" dirty="0" smtClean="0">
                <a:latin typeface="Helvetica" pitchFamily="34" charset="0"/>
                <a:cs typeface="Times New Roman"/>
              </a:rPr>
              <a:t> menu).</a:t>
            </a:r>
          </a:p>
          <a:p>
            <a:pPr lvl="1">
              <a:spcAft>
                <a:spcPts val="0"/>
              </a:spcAft>
              <a:buClr>
                <a:srgbClr val="0F5494"/>
              </a:buClr>
            </a:pPr>
            <a:endParaRPr lang="fr-BE" sz="1000" i="0" dirty="0" smtClean="0">
              <a:latin typeface="Helvetica" pitchFamily="34" charset="0"/>
              <a:cs typeface="Times New Roman"/>
            </a:endParaRPr>
          </a:p>
          <a:p>
            <a:pPr marL="57150" indent="0">
              <a:spcAft>
                <a:spcPts val="0"/>
              </a:spcAft>
              <a:buClr>
                <a:srgbClr val="0F5494"/>
              </a:buClr>
              <a:buNone/>
            </a:pPr>
            <a:r>
              <a:rPr lang="en-GB" sz="1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Changes to the Authorities must be made in the programme or in the </a:t>
            </a:r>
            <a:r>
              <a:rPr lang="en-GB" sz="16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DoA</a:t>
            </a:r>
            <a:endParaRPr lang="en-GB" sz="1600" dirty="0">
              <a:solidFill>
                <a:srgbClr val="C00000"/>
              </a:solidFill>
            </a:endParaRPr>
          </a:p>
          <a:p>
            <a:pPr marL="400050" lvl="1" indent="0">
              <a:spcAft>
                <a:spcPts val="0"/>
              </a:spcAft>
              <a:buNone/>
            </a:pPr>
            <a:endParaRPr lang="en-GB" sz="1400" dirty="0" smtClean="0">
              <a:solidFill>
                <a:srgbClr val="C00000"/>
              </a:solidFill>
            </a:endParaRPr>
          </a:p>
          <a:p>
            <a:pPr marL="400050" lvl="1" indent="0">
              <a:spcAft>
                <a:spcPts val="0"/>
              </a:spcAft>
              <a:buNone/>
            </a:pPr>
            <a:endParaRPr lang="fr-BE" sz="1400" i="0" dirty="0" smtClean="0">
              <a:latin typeface="Helvetica" pitchFamily="34" charset="0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rgbClr val="C00000"/>
              </a:solidFill>
              <a:latin typeface="Helvetica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</p:txBody>
      </p:sp>
      <p:pic>
        <p:nvPicPr>
          <p:cNvPr id="10" name="Picture 9" descr="cid:image002.jpg@01D1C300.308B31E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98565"/>
            <a:ext cx="617220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5288" y="1196752"/>
            <a:ext cx="8229600" cy="936625"/>
          </a:xfrm>
        </p:spPr>
        <p:txBody>
          <a:bodyPr/>
          <a:lstStyle/>
          <a:p>
            <a:r>
              <a:rPr lang="fr-BE" dirty="0" err="1" smtClean="0">
                <a:latin typeface="Helvetica" pitchFamily="34" charset="0"/>
              </a:rPr>
              <a:t>Authorities</a:t>
            </a:r>
            <a:endParaRPr lang="en-GB" dirty="0">
              <a:latin typeface="Helvetic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13" name="Rectangle 12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Notifications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112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Helvetica" pitchFamily="34" charset="0"/>
              </a:rPr>
              <a:t>Practical Demo: </a:t>
            </a:r>
            <a:r>
              <a:rPr lang="en-GB" altLang="en-US" dirty="0"/>
              <a:t>Operational Programme </a:t>
            </a:r>
            <a:endParaRPr lang="en-GB" sz="2800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hangingPunct="0"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GB" altLang="en-US" sz="2400" i="0" dirty="0" smtClean="0">
                <a:latin typeface="Helvetica" pitchFamily="34" charset="0"/>
              </a:rPr>
              <a:t>Creation </a:t>
            </a:r>
            <a:r>
              <a:rPr lang="en-GB" altLang="en-US" sz="2400" i="0" dirty="0">
                <a:latin typeface="Helvetica" pitchFamily="34" charset="0"/>
              </a:rPr>
              <a:t>of an </a:t>
            </a:r>
            <a:r>
              <a:rPr lang="en-GB" altLang="en-US" sz="2400" dirty="0"/>
              <a:t>Operational Programme</a:t>
            </a:r>
            <a:r>
              <a:rPr lang="en-GB" altLang="en-US" sz="2400" i="0" dirty="0" smtClean="0">
                <a:latin typeface="Helvetica" pitchFamily="34" charset="0"/>
              </a:rPr>
              <a:t> </a:t>
            </a:r>
            <a:r>
              <a:rPr lang="en-GB" altLang="en-US" sz="2400" i="0" dirty="0">
                <a:latin typeface="Helvetica" pitchFamily="34" charset="0"/>
              </a:rPr>
              <a:t>in </a:t>
            </a:r>
            <a:r>
              <a:rPr lang="en-GB" altLang="en-US" sz="2400" i="0" dirty="0" smtClean="0">
                <a:latin typeface="Helvetica" pitchFamily="34" charset="0"/>
              </a:rPr>
              <a:t>SFC2014</a:t>
            </a:r>
            <a:endParaRPr lang="en-GB" altLang="en-US" sz="2400" i="0" dirty="0">
              <a:latin typeface="Helvetica" pitchFamily="34" charset="0"/>
            </a:endParaRPr>
          </a:p>
          <a:p>
            <a:pPr lvl="1" eaLnBrk="0" hangingPunct="0">
              <a:buClr>
                <a:srgbClr val="0F5494"/>
              </a:buClr>
            </a:pPr>
            <a:r>
              <a:rPr lang="en-GB" altLang="en-US" sz="2000" b="0" dirty="0"/>
              <a:t>verification of </a:t>
            </a:r>
            <a:r>
              <a:rPr lang="en-GB" altLang="en-US" sz="2000" b="0" dirty="0" smtClean="0"/>
              <a:t>data</a:t>
            </a:r>
          </a:p>
          <a:p>
            <a:pPr lvl="1" eaLnBrk="0" hangingPunct="0">
              <a:buClr>
                <a:srgbClr val="0F5494"/>
              </a:buClr>
            </a:pPr>
            <a:r>
              <a:rPr lang="en-GB" altLang="en-US" sz="2000" b="0" dirty="0" smtClean="0"/>
              <a:t>upload </a:t>
            </a:r>
            <a:r>
              <a:rPr lang="en-GB" altLang="en-US" sz="2000" b="0" dirty="0"/>
              <a:t>of integral documents ('Report of the ex-ante evaluation</a:t>
            </a:r>
            <a:r>
              <a:rPr lang="en-GB" altLang="en-US" sz="2000" b="0" dirty="0" smtClean="0"/>
              <a:t>' and 'Notification </a:t>
            </a:r>
            <a:r>
              <a:rPr lang="en-GB" altLang="en-US" sz="2000" b="0" dirty="0"/>
              <a:t>of Designation</a:t>
            </a:r>
            <a:r>
              <a:rPr lang="en-GB" altLang="en-US" sz="2000" b="0" dirty="0" smtClean="0"/>
              <a:t>')</a:t>
            </a:r>
          </a:p>
          <a:p>
            <a:pPr lvl="1" eaLnBrk="0" hangingPunct="0">
              <a:buClr>
                <a:srgbClr val="0F5494"/>
              </a:buClr>
            </a:pPr>
            <a:r>
              <a:rPr lang="en-GB" altLang="en-US" sz="2000" b="0" dirty="0" smtClean="0"/>
              <a:t>upload </a:t>
            </a:r>
            <a:r>
              <a:rPr lang="en-GB" altLang="en-US" sz="2000" b="0" dirty="0"/>
              <a:t>of Other MS document (to be sent </a:t>
            </a:r>
            <a:r>
              <a:rPr lang="en-GB" altLang="en-US" sz="2000" b="0" dirty="0" smtClean="0"/>
              <a:t>manually)</a:t>
            </a:r>
          </a:p>
          <a:p>
            <a:pPr lvl="1" eaLnBrk="0" hangingPunct="0">
              <a:buClr>
                <a:srgbClr val="0F5494"/>
              </a:buClr>
            </a:pPr>
            <a:r>
              <a:rPr lang="en-GB" altLang="en-US" sz="2000" b="0" dirty="0" smtClean="0"/>
              <a:t>validate OP</a:t>
            </a:r>
          </a:p>
          <a:p>
            <a:pPr lvl="1" eaLnBrk="0" hangingPunct="0">
              <a:buClr>
                <a:srgbClr val="0F5494"/>
              </a:buClr>
            </a:pPr>
            <a:r>
              <a:rPr lang="en-GB" altLang="en-US" sz="2000" b="0" dirty="0" smtClean="0"/>
              <a:t>send OP</a:t>
            </a:r>
          </a:p>
          <a:p>
            <a:pPr lvl="1" eaLnBrk="0" hangingPunct="0">
              <a:buClr>
                <a:srgbClr val="0F5494"/>
              </a:buClr>
            </a:pPr>
            <a:endParaRPr lang="en-GB" altLang="en-US" sz="2000" b="0" dirty="0"/>
          </a:p>
          <a:p>
            <a:pPr lvl="0" eaLnBrk="0" hangingPunct="0"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Create a New Version of an </a:t>
            </a:r>
            <a:r>
              <a:rPr lang="en-GB" altLang="en-US" sz="2400" dirty="0" smtClean="0"/>
              <a:t>Operational Programme </a:t>
            </a:r>
          </a:p>
          <a:p>
            <a:endParaRPr lang="en-GB" sz="2000" i="0" dirty="0">
              <a:latin typeface="Helvetic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Practical Demonstration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922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Helvetica" pitchFamily="34" charset="0"/>
              </a:rPr>
              <a:t>Support and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hangingPunct="0">
              <a:buClr>
                <a:srgbClr val="0F5494"/>
              </a:buClr>
              <a:buFont typeface="Arial" pitchFamily="34" charset="0"/>
              <a:buChar char="•"/>
            </a:pPr>
            <a:r>
              <a:rPr lang="fr-BE" b="1" i="0" dirty="0" smtClean="0"/>
              <a:t>SFC Support Portal:</a:t>
            </a:r>
            <a:endParaRPr lang="fr-BE" b="1" i="0" dirty="0"/>
          </a:p>
          <a:p>
            <a:pPr lvl="1" eaLnBrk="0" hangingPunct="0">
              <a:buClr>
                <a:srgbClr val="0F5494"/>
              </a:buClr>
            </a:pPr>
            <a:r>
              <a:rPr lang="en-GB" sz="2000" dirty="0">
                <a:solidFill>
                  <a:srgbClr val="3E6FD2"/>
                </a:solidFill>
                <a:hlinkClick r:id="rId2"/>
              </a:rPr>
              <a:t>http://</a:t>
            </a:r>
            <a:r>
              <a:rPr lang="en-GB" sz="2000" dirty="0" smtClean="0">
                <a:solidFill>
                  <a:srgbClr val="3E6FD2"/>
                </a:solidFill>
                <a:hlinkClick r:id="rId2"/>
              </a:rPr>
              <a:t>ec.europa.eu/sfc/en/2014</a:t>
            </a:r>
            <a:endParaRPr lang="en-GB" sz="2000" dirty="0" smtClean="0">
              <a:solidFill>
                <a:srgbClr val="3E6FD2"/>
              </a:solidFill>
            </a:endParaRPr>
          </a:p>
          <a:p>
            <a:pPr lvl="1" eaLnBrk="0" hangingPunct="0">
              <a:buClr>
                <a:srgbClr val="0F5494"/>
              </a:buClr>
            </a:pPr>
            <a:endParaRPr lang="fr-BE" sz="2000" dirty="0" smtClean="0"/>
          </a:p>
          <a:p>
            <a:pPr lvl="0" eaLnBrk="0" hangingPunct="0">
              <a:buClr>
                <a:srgbClr val="0F5494"/>
              </a:buClr>
              <a:buFont typeface="Arial" pitchFamily="34" charset="0"/>
              <a:buChar char="•"/>
            </a:pPr>
            <a:r>
              <a:rPr lang="en-GB" b="1" i="0" dirty="0"/>
              <a:t>SFC </a:t>
            </a:r>
            <a:r>
              <a:rPr lang="en-GB" b="1" i="0" dirty="0" smtClean="0"/>
              <a:t>MS Support Material </a:t>
            </a:r>
            <a:r>
              <a:rPr lang="en-GB" i="0" dirty="0" smtClean="0"/>
              <a:t>(Latest </a:t>
            </a:r>
            <a:r>
              <a:rPr lang="en-GB" i="0" dirty="0"/>
              <a:t>Information, Regulation sources, Documentation, Guides, </a:t>
            </a:r>
            <a:r>
              <a:rPr lang="en-GB" i="0" dirty="0" smtClean="0"/>
              <a:t>Videos): </a:t>
            </a:r>
            <a:endParaRPr lang="en-GB" i="0" dirty="0"/>
          </a:p>
          <a:p>
            <a:pPr lvl="1" eaLnBrk="0" hangingPunct="0">
              <a:buClr>
                <a:srgbClr val="0F5494"/>
              </a:buClr>
            </a:pPr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ec.europa.eu/sfc/en/2014/support-ms</a:t>
            </a:r>
            <a:endParaRPr lang="en-GB" sz="2000" dirty="0"/>
          </a:p>
          <a:p>
            <a:pPr lvl="1" eaLnBrk="0" hangingPunct="0">
              <a:buClr>
                <a:srgbClr val="0F5494"/>
              </a:buClr>
            </a:pPr>
            <a:endParaRPr lang="en-GB" sz="2000" dirty="0"/>
          </a:p>
          <a:p>
            <a:pPr lvl="0" eaLnBrk="0" hangingPunct="0">
              <a:lnSpc>
                <a:spcPct val="90000"/>
              </a:lnSpc>
              <a:buClr>
                <a:srgbClr val="0F5494"/>
              </a:buClr>
              <a:buFont typeface="Arial" pitchFamily="34" charset="0"/>
              <a:buChar char="•"/>
            </a:pPr>
            <a:r>
              <a:rPr lang="en-GB" b="1" i="0" dirty="0"/>
              <a:t>Support </a:t>
            </a:r>
            <a:r>
              <a:rPr lang="en-GB" b="1" i="0" dirty="0" smtClean="0"/>
              <a:t>contact: </a:t>
            </a:r>
          </a:p>
          <a:p>
            <a:pPr lvl="1" eaLnBrk="0" hangingPunct="0">
              <a:lnSpc>
                <a:spcPct val="90000"/>
              </a:lnSpc>
              <a:buClr>
                <a:srgbClr val="0F5494"/>
              </a:buClr>
              <a:buFont typeface="Arial" pitchFamily="34" charset="0"/>
              <a:buChar char="•"/>
            </a:pPr>
            <a:r>
              <a:rPr lang="en-GB" sz="2000" dirty="0">
                <a:hlinkClick r:id="rId4"/>
              </a:rPr>
              <a:t>e</a:t>
            </a:r>
            <a:r>
              <a:rPr lang="en-GB" sz="2000" i="0" dirty="0" smtClean="0">
                <a:hlinkClick r:id="rId4"/>
              </a:rPr>
              <a:t>c-sfc2014-info@ec.europa.eu</a:t>
            </a:r>
            <a:endParaRPr lang="en-GB" sz="2000" i="0" dirty="0" smtClean="0"/>
          </a:p>
          <a:p>
            <a:pPr lvl="1" eaLnBrk="0" hangingPunct="0">
              <a:lnSpc>
                <a:spcPct val="90000"/>
              </a:lnSpc>
              <a:buClr>
                <a:srgbClr val="0F5494"/>
              </a:buClr>
              <a:buFont typeface="Arial" pitchFamily="34" charset="0"/>
              <a:buChar char="•"/>
            </a:pPr>
            <a:endParaRPr lang="fr-BE" sz="1600" dirty="0">
              <a:latin typeface="Helvetica" pitchFamily="34" charset="0"/>
            </a:endParaRPr>
          </a:p>
          <a:p>
            <a:endParaRPr lang="en-GB" dirty="0"/>
          </a:p>
        </p:txBody>
      </p:sp>
      <p:pic>
        <p:nvPicPr>
          <p:cNvPr id="4" name="Picture 4" descr="em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86" y="4797151"/>
            <a:ext cx="121283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10" name="Rectangle 9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Support Documentation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655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latin typeface="Helvetica" pitchFamily="34" charset="0"/>
              </a:rPr>
              <a:t>Legislation</a:t>
            </a:r>
            <a:endParaRPr lang="en-GB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3672408"/>
          </a:xfrm>
        </p:spPr>
        <p:txBody>
          <a:bodyPr/>
          <a:lstStyle/>
          <a:p>
            <a:pPr algn="just">
              <a:buClr>
                <a:srgbClr val="0F5494"/>
              </a:buClr>
            </a:pPr>
            <a:r>
              <a:rPr lang="fr-BE" sz="2400" i="0" dirty="0" smtClean="0">
                <a:latin typeface="Helvetica" pitchFamily="34" charset="0"/>
              </a:rPr>
              <a:t>SFC2014 </a:t>
            </a:r>
            <a:r>
              <a:rPr lang="fr-BE" sz="2400" i="0" dirty="0" err="1" smtClean="0">
                <a:latin typeface="Helvetica" pitchFamily="34" charset="0"/>
              </a:rPr>
              <a:t>is</a:t>
            </a:r>
            <a:r>
              <a:rPr lang="fr-BE" sz="2400" i="0" dirty="0" smtClean="0">
                <a:latin typeface="Helvetica" pitchFamily="34" charset="0"/>
              </a:rPr>
              <a:t> </a:t>
            </a:r>
            <a:r>
              <a:rPr lang="fr-BE" sz="2400" i="0" dirty="0" err="1" smtClean="0">
                <a:latin typeface="Helvetica" pitchFamily="34" charset="0"/>
              </a:rPr>
              <a:t>described</a:t>
            </a:r>
            <a:r>
              <a:rPr lang="fr-BE" sz="2400" i="0" dirty="0" smtClean="0">
                <a:latin typeface="Helvetica" pitchFamily="34" charset="0"/>
              </a:rPr>
              <a:t> in </a:t>
            </a:r>
            <a:r>
              <a:rPr lang="fr-BE" sz="2400" b="1" i="0" dirty="0" smtClean="0">
                <a:latin typeface="Helvetica" pitchFamily="34" charset="0"/>
              </a:rPr>
              <a:t>Article 74(4) of the </a:t>
            </a:r>
            <a:r>
              <a:rPr lang="fr-BE" sz="2400" b="1" i="0" dirty="0" err="1" smtClean="0">
                <a:latin typeface="Helvetica" pitchFamily="34" charset="0"/>
              </a:rPr>
              <a:t>Regulation</a:t>
            </a:r>
            <a:r>
              <a:rPr lang="fr-BE" sz="2400" b="1" i="0" dirty="0" smtClean="0">
                <a:latin typeface="Helvetica" pitchFamily="34" charset="0"/>
              </a:rPr>
              <a:t> (EU) No 1303/2013</a:t>
            </a:r>
            <a:r>
              <a:rPr lang="fr-BE" sz="2400" i="0" dirty="0" smtClean="0">
                <a:latin typeface="Helvetica" pitchFamily="34" charset="0"/>
              </a:rPr>
              <a:t> of the </a:t>
            </a:r>
            <a:r>
              <a:rPr lang="fr-BE" sz="2400" i="0" dirty="0" err="1" smtClean="0">
                <a:latin typeface="Helvetica" pitchFamily="34" charset="0"/>
              </a:rPr>
              <a:t>European</a:t>
            </a:r>
            <a:r>
              <a:rPr lang="fr-BE" sz="2400" i="0" dirty="0" smtClean="0">
                <a:latin typeface="Helvetica" pitchFamily="34" charset="0"/>
              </a:rPr>
              <a:t> </a:t>
            </a:r>
            <a:r>
              <a:rPr lang="fr-BE" sz="2400" i="0" dirty="0" err="1" smtClean="0">
                <a:latin typeface="Helvetica" pitchFamily="34" charset="0"/>
              </a:rPr>
              <a:t>Parliament</a:t>
            </a:r>
            <a:r>
              <a:rPr lang="fr-BE" sz="2400" i="0" dirty="0" smtClean="0">
                <a:latin typeface="Helvetica" pitchFamily="34" charset="0"/>
              </a:rPr>
              <a:t> and of the Council of 17th </a:t>
            </a:r>
            <a:r>
              <a:rPr lang="fr-BE" sz="2400" i="0" dirty="0" err="1" smtClean="0">
                <a:latin typeface="Helvetica" pitchFamily="34" charset="0"/>
              </a:rPr>
              <a:t>December</a:t>
            </a:r>
            <a:r>
              <a:rPr lang="fr-BE" sz="2400" i="0" dirty="0" smtClean="0">
                <a:latin typeface="Helvetica" pitchFamily="34" charset="0"/>
              </a:rPr>
              <a:t> 2013</a:t>
            </a:r>
          </a:p>
          <a:p>
            <a:pPr algn="just">
              <a:buClr>
                <a:srgbClr val="0F5494"/>
              </a:buClr>
            </a:pPr>
            <a:endParaRPr lang="fr-BE" sz="2400" i="0" dirty="0">
              <a:latin typeface="Helvetica" pitchFamily="34" charset="0"/>
            </a:endParaRPr>
          </a:p>
          <a:p>
            <a:pPr algn="just">
              <a:buClr>
                <a:srgbClr val="0F5494"/>
              </a:buClr>
            </a:pPr>
            <a:r>
              <a:rPr lang="fr-BE" sz="2400" i="0" dirty="0" smtClean="0">
                <a:latin typeface="Helvetica" pitchFamily="34" charset="0"/>
              </a:rPr>
              <a:t>The SFC2014 </a:t>
            </a:r>
            <a:r>
              <a:rPr lang="fr-BE" sz="2400" i="0" dirty="0" err="1" smtClean="0">
                <a:latin typeface="Helvetica" pitchFamily="34" charset="0"/>
              </a:rPr>
              <a:t>Implementing</a:t>
            </a:r>
            <a:r>
              <a:rPr lang="fr-BE" sz="2400" i="0" dirty="0" smtClean="0">
                <a:latin typeface="Helvetica" pitchFamily="34" charset="0"/>
              </a:rPr>
              <a:t> </a:t>
            </a:r>
            <a:r>
              <a:rPr lang="fr-BE" sz="2400" i="0" dirty="0" err="1" smtClean="0">
                <a:latin typeface="Helvetica" pitchFamily="34" charset="0"/>
              </a:rPr>
              <a:t>Act</a:t>
            </a:r>
            <a:r>
              <a:rPr lang="fr-BE" sz="2400" i="0" dirty="0" smtClean="0">
                <a:latin typeface="Helvetica" pitchFamily="34" charset="0"/>
              </a:rPr>
              <a:t> </a:t>
            </a:r>
            <a:r>
              <a:rPr lang="fr-BE" sz="2400" i="0" dirty="0" err="1" smtClean="0">
                <a:latin typeface="Helvetica" pitchFamily="34" charset="0"/>
              </a:rPr>
              <a:t>is</a:t>
            </a:r>
            <a:r>
              <a:rPr lang="fr-BE" sz="2400" i="0" dirty="0" smtClean="0">
                <a:latin typeface="Helvetica" pitchFamily="34" charset="0"/>
              </a:rPr>
              <a:t> the </a:t>
            </a:r>
            <a:r>
              <a:rPr lang="fr-BE" sz="2400" b="1" i="0" dirty="0" smtClean="0">
                <a:latin typeface="Helvetica" pitchFamily="34" charset="0"/>
              </a:rPr>
              <a:t>Commission </a:t>
            </a:r>
            <a:r>
              <a:rPr lang="fr-BE" sz="2400" b="1" i="0" dirty="0" err="1" smtClean="0">
                <a:latin typeface="Helvetica" pitchFamily="34" charset="0"/>
              </a:rPr>
              <a:t>Implementing</a:t>
            </a:r>
            <a:r>
              <a:rPr lang="fr-BE" sz="2400" b="1" i="0" dirty="0" smtClean="0">
                <a:latin typeface="Helvetica" pitchFamily="34" charset="0"/>
              </a:rPr>
              <a:t> </a:t>
            </a:r>
            <a:r>
              <a:rPr lang="fr-BE" sz="2400" b="1" i="0" dirty="0" err="1" smtClean="0">
                <a:latin typeface="Helvetica" pitchFamily="34" charset="0"/>
              </a:rPr>
              <a:t>regulation</a:t>
            </a:r>
            <a:r>
              <a:rPr lang="fr-BE" sz="2400" b="1" i="0" dirty="0" smtClean="0">
                <a:latin typeface="Helvetica" pitchFamily="34" charset="0"/>
              </a:rPr>
              <a:t> No 184/2014</a:t>
            </a:r>
          </a:p>
          <a:p>
            <a:pPr algn="just">
              <a:buClr>
                <a:srgbClr val="0F5494"/>
              </a:buClr>
            </a:pPr>
            <a:endParaRPr lang="fr-BE" sz="2400" b="1" dirty="0"/>
          </a:p>
          <a:p>
            <a:pPr>
              <a:buClr>
                <a:srgbClr val="0F5494"/>
              </a:buClr>
            </a:pPr>
            <a:r>
              <a:rPr lang="fr-BE" sz="2400" dirty="0" err="1"/>
              <a:t>Available</a:t>
            </a:r>
            <a:r>
              <a:rPr lang="fr-BE" sz="2400" dirty="0"/>
              <a:t> on the SFC Portal : </a:t>
            </a:r>
            <a:r>
              <a:rPr lang="fr-BE" sz="2400" dirty="0">
                <a:hlinkClick r:id="rId2"/>
              </a:rPr>
              <a:t>http://ec.europa.eu/sfc/en/2014/about-sfc2014</a:t>
            </a:r>
            <a:r>
              <a:rPr lang="fr-BE" sz="2400" dirty="0"/>
              <a:t> </a:t>
            </a:r>
            <a:endParaRPr lang="en-GB" sz="2400" dirty="0"/>
          </a:p>
          <a:p>
            <a:pPr algn="just">
              <a:buClr>
                <a:srgbClr val="0F5494"/>
              </a:buClr>
            </a:pPr>
            <a:endParaRPr lang="fr-BE" sz="2400" b="1" i="0" dirty="0" smtClean="0">
              <a:latin typeface="Helvetica" pitchFamily="34" charset="0"/>
            </a:endParaRPr>
          </a:p>
          <a:p>
            <a:pPr algn="just">
              <a:buClr>
                <a:srgbClr val="0F5494"/>
              </a:buClr>
            </a:pPr>
            <a:endParaRPr lang="fr-BE" sz="2000" b="1" i="0" dirty="0">
              <a:latin typeface="Helvetica" pitchFamily="34" charset="0"/>
            </a:endParaRPr>
          </a:p>
          <a:p>
            <a:pPr marL="0" indent="0" algn="just">
              <a:buClr>
                <a:srgbClr val="0F5494"/>
              </a:buClr>
              <a:buNone/>
            </a:pPr>
            <a:endParaRPr lang="en-GB" sz="2000" i="0" dirty="0">
              <a:latin typeface="Helvetica" pitchFamily="34" charset="0"/>
            </a:endParaRPr>
          </a:p>
        </p:txBody>
      </p:sp>
      <p:pic>
        <p:nvPicPr>
          <p:cNvPr id="1028" name="Picture 4" descr="http://www.foodnavigator.com/var/plain_site/storage/images/publications/food-beverage-nutrition/foodnavigator.com/legislation/eu-traceability-requirements-rank-top-in-global-table-of-food-safety-regulations/9246618-1-eng-GB/EU-traceability-requirements-rank-top-in-global-table-of-food-safety-regulations_strict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27" y="980728"/>
            <a:ext cx="2736304" cy="153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SFC2014 Introduction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73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Support </a:t>
            </a:r>
            <a:r>
              <a:rPr lang="fr-BE" dirty="0" err="1" smtClean="0"/>
              <a:t>Materials</a:t>
            </a:r>
            <a:r>
              <a:rPr lang="fr-BE" dirty="0" smtClean="0"/>
              <a:t> MS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7" name="Rectangle 6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Support Documentation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778857" cy="448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2339752" y="3501008"/>
            <a:ext cx="1224136" cy="247262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3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News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521823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2483767" y="4005064"/>
            <a:ext cx="729929" cy="216024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059832" y="4279643"/>
            <a:ext cx="432048" cy="216024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348880"/>
            <a:ext cx="857929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Helvetica" pitchFamily="34" charset="0"/>
              <a:buChar char="•"/>
              <a:defRPr sz="2000" i="0">
                <a:solidFill>
                  <a:srgbClr val="0F5494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Font typeface="Arial" panose="020B0604020202020204" pitchFamily="34" charset="0"/>
              <a:buChar char="•"/>
              <a:defRPr sz="1800" b="1">
                <a:solidFill>
                  <a:srgbClr val="0F5494"/>
                </a:solidFill>
                <a:latin typeface="Helvetic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F5494"/>
              </a:buClr>
            </a:pPr>
            <a:r>
              <a:rPr lang="fr-BE" kern="0" dirty="0"/>
              <a:t>The "News" displays information about the </a:t>
            </a:r>
            <a:r>
              <a:rPr lang="fr-BE" kern="0" dirty="0" err="1"/>
              <a:t>latest</a:t>
            </a:r>
            <a:r>
              <a:rPr lang="fr-BE" kern="0" dirty="0"/>
              <a:t> releases, </a:t>
            </a:r>
            <a:r>
              <a:rPr lang="fr-BE" kern="0" dirty="0" err="1"/>
              <a:t>planned</a:t>
            </a:r>
            <a:r>
              <a:rPr lang="fr-BE" kern="0" dirty="0"/>
              <a:t>/</a:t>
            </a:r>
            <a:r>
              <a:rPr lang="fr-BE" kern="0" dirty="0" err="1"/>
              <a:t>unplanned</a:t>
            </a:r>
            <a:r>
              <a:rPr lang="fr-BE" kern="0" dirty="0"/>
              <a:t> </a:t>
            </a:r>
            <a:r>
              <a:rPr lang="fr-BE" kern="0" dirty="0" err="1"/>
              <a:t>downtime</a:t>
            </a:r>
            <a:r>
              <a:rPr lang="fr-BE" kern="0" dirty="0"/>
              <a:t>, </a:t>
            </a:r>
            <a:r>
              <a:rPr lang="fr-BE" kern="0" dirty="0" err="1"/>
              <a:t>upcoming</a:t>
            </a:r>
            <a:r>
              <a:rPr lang="fr-BE" kern="0" dirty="0"/>
              <a:t> deadlines and </a:t>
            </a:r>
            <a:r>
              <a:rPr lang="fr-BE" kern="0" dirty="0" err="1"/>
              <a:t>other</a:t>
            </a:r>
            <a:r>
              <a:rPr lang="fr-BE" kern="0" dirty="0"/>
              <a:t> important information </a:t>
            </a:r>
            <a:endParaRPr lang="en-GB" b="1" kern="0" dirty="0"/>
          </a:p>
          <a:p>
            <a:endParaRPr lang="en-GB" kern="0" dirty="0"/>
          </a:p>
        </p:txBody>
      </p:sp>
      <p:grpSp>
        <p:nvGrpSpPr>
          <p:cNvPr id="8" name="Group 7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Support Documentation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08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My</a:t>
            </a:r>
            <a:r>
              <a:rPr lang="fr-BE" dirty="0" smtClean="0"/>
              <a:t> SFC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276872"/>
            <a:ext cx="857929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Helvetica" pitchFamily="34" charset="0"/>
              <a:buChar char="•"/>
              <a:defRPr sz="2000" i="0">
                <a:solidFill>
                  <a:srgbClr val="0F5494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Font typeface="Arial" panose="020B0604020202020204" pitchFamily="34" charset="0"/>
              <a:buChar char="•"/>
              <a:defRPr sz="1800" b="1">
                <a:solidFill>
                  <a:srgbClr val="0F5494"/>
                </a:solidFill>
                <a:latin typeface="Helvetic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F5494"/>
              </a:buClr>
            </a:pPr>
            <a:r>
              <a:rPr lang="fr-BE" kern="0" dirty="0" smtClean="0"/>
              <a:t>This section </a:t>
            </a:r>
            <a:r>
              <a:rPr lang="fr-BE" kern="0" dirty="0" err="1" smtClean="0"/>
              <a:t>requires</a:t>
            </a:r>
            <a:r>
              <a:rPr lang="fr-BE" kern="0" dirty="0" smtClean="0"/>
              <a:t>              to display the </a:t>
            </a:r>
            <a:r>
              <a:rPr lang="fr-BE" kern="0" dirty="0" err="1" smtClean="0"/>
              <a:t>available</a:t>
            </a:r>
            <a:r>
              <a:rPr lang="fr-BE" kern="0" dirty="0" smtClean="0"/>
              <a:t> reports</a:t>
            </a:r>
            <a:endParaRPr lang="en-GB" b="1" kern="0" dirty="0" smtClean="0"/>
          </a:p>
          <a:p>
            <a:endParaRPr lang="en-GB" kern="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50628"/>
            <a:ext cx="9144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15" name="Rectangle 14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Support Documentation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8" y="2803096"/>
            <a:ext cx="7524328" cy="383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2915817" y="3671401"/>
            <a:ext cx="504055" cy="216024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411760" y="3933056"/>
            <a:ext cx="1224136" cy="216024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139952" y="2608485"/>
            <a:ext cx="2016224" cy="360574"/>
          </a:xfrm>
          <a:prstGeom prst="straightConnector1">
            <a:avLst/>
          </a:prstGeom>
          <a:ln>
            <a:solidFill>
              <a:srgbClr val="0F5494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2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Helvetica" pitchFamily="34" charset="0"/>
              </a:rPr>
              <a:t>Questions</a:t>
            </a:r>
            <a:endParaRPr lang="en-GB" dirty="0">
              <a:latin typeface="Helvetica" pitchFamily="34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1375" y="3048794"/>
            <a:ext cx="23812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/>
              <a:r>
                <a:rPr lang="en-GB" sz="1400" b="1" dirty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Question &amp; Answer Session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7965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8623" y="1340768"/>
            <a:ext cx="7272808" cy="790575"/>
          </a:xfrm>
        </p:spPr>
        <p:txBody>
          <a:bodyPr/>
          <a:lstStyle/>
          <a:p>
            <a:r>
              <a:rPr lang="fr-BE" sz="4000" dirty="0" err="1" smtClean="0">
                <a:solidFill>
                  <a:schemeClr val="bg1"/>
                </a:solidFill>
                <a:latin typeface="Helvetica" pitchFamily="34" charset="0"/>
              </a:rPr>
              <a:t>Thank</a:t>
            </a:r>
            <a:r>
              <a:rPr lang="fr-BE" sz="40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fr-BE" sz="4000" dirty="0" err="1" smtClean="0">
                <a:solidFill>
                  <a:schemeClr val="bg1"/>
                </a:solidFill>
                <a:latin typeface="Helvetica" pitchFamily="34" charset="0"/>
              </a:rPr>
              <a:t>you</a:t>
            </a:r>
            <a:r>
              <a:rPr lang="fr-BE" sz="4000" dirty="0" smtClean="0">
                <a:solidFill>
                  <a:schemeClr val="bg1"/>
                </a:solidFill>
                <a:latin typeface="Helvetica" pitchFamily="34" charset="0"/>
              </a:rPr>
              <a:t> for </a:t>
            </a:r>
            <a:r>
              <a:rPr lang="fr-BE" sz="4000" dirty="0" err="1" smtClean="0">
                <a:solidFill>
                  <a:schemeClr val="bg1"/>
                </a:solidFill>
                <a:latin typeface="Helvetica" pitchFamily="34" charset="0"/>
              </a:rPr>
              <a:t>your</a:t>
            </a:r>
            <a:r>
              <a:rPr lang="fr-BE" sz="4000" dirty="0" smtClean="0">
                <a:solidFill>
                  <a:schemeClr val="bg1"/>
                </a:solidFill>
                <a:latin typeface="Helvetica" pitchFamily="34" charset="0"/>
              </a:rPr>
              <a:t> attention!</a:t>
            </a:r>
            <a:endParaRPr lang="en-GB" sz="40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743" y="2348880"/>
            <a:ext cx="5550569" cy="41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082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latin typeface="Helvetica" pitchFamily="34" charset="0"/>
              </a:rPr>
              <a:t>Workflow</a:t>
            </a:r>
            <a:r>
              <a:rPr lang="fr-BE" dirty="0" smtClean="0">
                <a:latin typeface="Helvetica" pitchFamily="34" charset="0"/>
              </a:rPr>
              <a:t> in SFC2014</a:t>
            </a:r>
            <a:endParaRPr lang="en-GB" dirty="0">
              <a:latin typeface="Helvetica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39678916"/>
              </p:ext>
            </p:extLst>
          </p:nvPr>
        </p:nvGraphicFramePr>
        <p:xfrm>
          <a:off x="1619672" y="14632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3495280"/>
            <a:ext cx="158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latin typeface="Helvetica" pitchFamily="34" charset="0"/>
              </a:rPr>
              <a:t>Data Entry </a:t>
            </a:r>
          </a:p>
          <a:p>
            <a:pPr algn="r"/>
            <a:r>
              <a:rPr lang="en-GB" sz="1400" b="1" dirty="0" smtClean="0">
                <a:latin typeface="Helvetica" pitchFamily="34" charset="0"/>
              </a:rPr>
              <a:t>&amp; Submission</a:t>
            </a:r>
          </a:p>
          <a:p>
            <a:pPr algn="r"/>
            <a:endParaRPr lang="fr-BE" sz="1400" b="1" dirty="0">
              <a:latin typeface="Helvetica" pitchFamily="34" charset="0"/>
            </a:endParaRPr>
          </a:p>
          <a:p>
            <a:pPr algn="r"/>
            <a:r>
              <a:rPr lang="fr-BE" sz="1400" b="1" dirty="0" smtClean="0">
                <a:latin typeface="Helvetica" pitchFamily="34" charset="0"/>
              </a:rPr>
              <a:t>Document </a:t>
            </a:r>
            <a:r>
              <a:rPr lang="fr-BE" sz="1400" b="1" dirty="0" err="1" smtClean="0">
                <a:latin typeface="Helvetica" pitchFamily="34" charset="0"/>
              </a:rPr>
              <a:t>Upload</a:t>
            </a:r>
            <a:endParaRPr lang="en-GB" sz="1400" b="1" dirty="0" smtClean="0">
              <a:latin typeface="Helvetica" pitchFamily="34" charset="0"/>
            </a:endParaRPr>
          </a:p>
          <a:p>
            <a:endParaRPr lang="en-GB" sz="1400" b="1" dirty="0">
              <a:latin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16216" y="3341310"/>
            <a:ext cx="1800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1400" b="1" dirty="0" smtClean="0">
                <a:latin typeface="Helvetica" pitchFamily="34" charset="0"/>
              </a:rPr>
              <a:t>Information</a:t>
            </a:r>
          </a:p>
          <a:p>
            <a:pPr algn="ctr" eaLnBrk="1" hangingPunct="1"/>
            <a:r>
              <a:rPr lang="en-GB" sz="1400" b="1" dirty="0" smtClean="0">
                <a:latin typeface="Helvetica" pitchFamily="34" charset="0"/>
              </a:rPr>
              <a:t>Verification</a:t>
            </a:r>
          </a:p>
          <a:p>
            <a:pPr algn="ctr" eaLnBrk="1" hangingPunct="1"/>
            <a:r>
              <a:rPr lang="en-GB" sz="1400" b="1" dirty="0" smtClean="0">
                <a:latin typeface="Helvetica" pitchFamily="34" charset="0"/>
              </a:rPr>
              <a:t>(change of </a:t>
            </a:r>
          </a:p>
          <a:p>
            <a:pPr algn="ctr" eaLnBrk="1" hangingPunct="1"/>
            <a:r>
              <a:rPr lang="en-GB" sz="1400" b="1" dirty="0" smtClean="0">
                <a:latin typeface="Helvetica" pitchFamily="34" charset="0"/>
              </a:rPr>
              <a:t>status)</a:t>
            </a:r>
          </a:p>
          <a:p>
            <a:pPr algn="ctr" eaLnBrk="1" hangingPunct="1"/>
            <a:endParaRPr lang="fr-BE" sz="1400" b="1" dirty="0">
              <a:latin typeface="Helvetica" pitchFamily="34" charset="0"/>
            </a:endParaRPr>
          </a:p>
          <a:p>
            <a:pPr algn="ctr" eaLnBrk="1" hangingPunct="1"/>
            <a:r>
              <a:rPr lang="en-GB" sz="1400" b="1" dirty="0" smtClean="0">
                <a:latin typeface="Helvetica" pitchFamily="34" charset="0"/>
              </a:rPr>
              <a:t>Document</a:t>
            </a:r>
          </a:p>
          <a:p>
            <a:pPr algn="ctr" eaLnBrk="1" hangingPunct="1"/>
            <a:r>
              <a:rPr lang="en-GB" sz="1400" b="1" dirty="0" smtClean="0">
                <a:latin typeface="Helvetica" pitchFamily="34" charset="0"/>
              </a:rPr>
              <a:t>Upload</a:t>
            </a:r>
          </a:p>
          <a:p>
            <a:pPr algn="ctr" eaLnBrk="1" hangingPunct="1"/>
            <a:endParaRPr lang="en-GB" sz="1400" b="1" dirty="0">
              <a:latin typeface="Helvetic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13" name="Rectangle 12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SFC2014 Introduction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229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elvetica" pitchFamily="34" charset="0"/>
              </a:rPr>
              <a:t>SFC2014: The Application</a:t>
            </a:r>
            <a:endParaRPr lang="en-GB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20888"/>
            <a:ext cx="8229600" cy="3529013"/>
          </a:xfrm>
        </p:spPr>
        <p:txBody>
          <a:bodyPr/>
          <a:lstStyle/>
          <a:p>
            <a:pPr lvl="0">
              <a:buClr>
                <a:srgbClr val="0F5494"/>
              </a:buClr>
              <a:buFont typeface="Arial" pitchFamily="34" charset="0"/>
              <a:buChar char="•"/>
            </a:pPr>
            <a:r>
              <a:rPr lang="en-GB" i="0" dirty="0">
                <a:latin typeface="Helvetica" pitchFamily="34" charset="0"/>
              </a:rPr>
              <a:t>Access: </a:t>
            </a:r>
          </a:p>
          <a:p>
            <a:pPr lvl="1">
              <a:buClr>
                <a:srgbClr val="0F5494"/>
              </a:buClr>
            </a:pPr>
            <a:r>
              <a:rPr lang="en-GB" dirty="0">
                <a:latin typeface="Helvetica" pitchFamily="34" charset="0"/>
              </a:rPr>
              <a:t>Web Application</a:t>
            </a:r>
          </a:p>
          <a:p>
            <a:pPr lvl="1">
              <a:buClr>
                <a:srgbClr val="0F5494"/>
              </a:buClr>
            </a:pPr>
            <a:r>
              <a:rPr lang="en-GB" dirty="0">
                <a:latin typeface="Helvetica" pitchFamily="34" charset="0"/>
              </a:rPr>
              <a:t>Login: ECAS </a:t>
            </a:r>
            <a:r>
              <a:rPr lang="en-GB" dirty="0" smtClean="0">
                <a:latin typeface="Helvetica" pitchFamily="34" charset="0"/>
              </a:rPr>
              <a:t>protected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GB" b="1" dirty="0" smtClean="0">
                <a:solidFill>
                  <a:srgbClr val="C00000"/>
                </a:solidFill>
              </a:rPr>
              <a:t>Usernames </a:t>
            </a:r>
            <a:r>
              <a:rPr lang="en-GB" b="1" dirty="0">
                <a:solidFill>
                  <a:srgbClr val="C00000"/>
                </a:solidFill>
              </a:rPr>
              <a:t>are personal!</a:t>
            </a:r>
          </a:p>
          <a:p>
            <a:pPr>
              <a:buClr>
                <a:srgbClr val="0F5494"/>
              </a:buClr>
            </a:pPr>
            <a:r>
              <a:rPr lang="fr-BE" sz="1800" dirty="0" err="1"/>
              <a:t>Users</a:t>
            </a:r>
            <a:r>
              <a:rPr lang="fr-BE" sz="1800" dirty="0"/>
              <a:t> must </a:t>
            </a:r>
            <a:r>
              <a:rPr lang="fr-BE" sz="1800" dirty="0" err="1"/>
              <a:t>create</a:t>
            </a:r>
            <a:r>
              <a:rPr lang="fr-BE" sz="1800" dirty="0"/>
              <a:t> ECAS </a:t>
            </a:r>
            <a:r>
              <a:rPr lang="fr-BE" sz="1800" dirty="0" err="1"/>
              <a:t>account</a:t>
            </a:r>
            <a:endParaRPr lang="fr-BE" sz="1800" dirty="0"/>
          </a:p>
          <a:p>
            <a:pPr>
              <a:buClr>
                <a:srgbClr val="0F5494"/>
              </a:buClr>
            </a:pPr>
            <a:r>
              <a:rPr lang="fr-BE" sz="1800" dirty="0" err="1"/>
              <a:t>ECASuid</a:t>
            </a:r>
            <a:r>
              <a:rPr lang="fr-BE" sz="1800" dirty="0"/>
              <a:t> sent to Liaison </a:t>
            </a:r>
            <a:r>
              <a:rPr lang="fr-BE" sz="1800" dirty="0" err="1"/>
              <a:t>Officer</a:t>
            </a:r>
            <a:endParaRPr lang="en-GB" sz="1800" dirty="0"/>
          </a:p>
          <a:p>
            <a:pPr>
              <a:buClr>
                <a:srgbClr val="0F5494"/>
              </a:buClr>
            </a:pPr>
            <a:r>
              <a:rPr lang="fr-BE" sz="1800" dirty="0"/>
              <a:t>Liaison </a:t>
            </a:r>
            <a:r>
              <a:rPr lang="fr-BE" sz="1800" dirty="0" err="1"/>
              <a:t>creates</a:t>
            </a:r>
            <a:r>
              <a:rPr lang="fr-BE" sz="1800" dirty="0"/>
              <a:t> </a:t>
            </a:r>
            <a:r>
              <a:rPr lang="fr-BE" sz="1800" dirty="0" err="1"/>
              <a:t>access</a:t>
            </a:r>
            <a:r>
              <a:rPr lang="fr-BE" sz="1800" dirty="0"/>
              <a:t> </a:t>
            </a:r>
            <a:r>
              <a:rPr lang="fr-BE" sz="1800" dirty="0" err="1"/>
              <a:t>request</a:t>
            </a:r>
            <a:endParaRPr lang="fr-BE" sz="1800" dirty="0"/>
          </a:p>
          <a:p>
            <a:pPr>
              <a:buClr>
                <a:srgbClr val="0F5494"/>
              </a:buClr>
            </a:pPr>
            <a:r>
              <a:rPr lang="fr-BE" sz="1800" dirty="0" err="1"/>
              <a:t>Validated</a:t>
            </a:r>
            <a:r>
              <a:rPr lang="fr-BE" sz="1800" dirty="0"/>
              <a:t> by the SFC Support team</a:t>
            </a:r>
          </a:p>
          <a:p>
            <a:pPr>
              <a:buClr>
                <a:srgbClr val="0F5494"/>
              </a:buClr>
            </a:pPr>
            <a:r>
              <a:rPr lang="fr-BE" sz="1800" dirty="0"/>
              <a:t>User and Liaison </a:t>
            </a:r>
            <a:r>
              <a:rPr lang="fr-BE" sz="1800" dirty="0" err="1"/>
              <a:t>receive</a:t>
            </a:r>
            <a:r>
              <a:rPr lang="fr-BE" sz="1800" dirty="0"/>
              <a:t> email confirmation </a:t>
            </a:r>
            <a:r>
              <a:rPr lang="fr-BE" sz="1800" dirty="0" err="1"/>
              <a:t>when</a:t>
            </a:r>
            <a:r>
              <a:rPr lang="fr-BE" sz="1800" dirty="0"/>
              <a:t> </a:t>
            </a:r>
            <a:r>
              <a:rPr lang="fr-BE" sz="1800" dirty="0" err="1"/>
              <a:t>access</a:t>
            </a:r>
            <a:r>
              <a:rPr lang="fr-BE" sz="1800" dirty="0"/>
              <a:t> </a:t>
            </a:r>
            <a:r>
              <a:rPr lang="fr-BE" sz="1800" dirty="0" err="1"/>
              <a:t>request</a:t>
            </a:r>
            <a:r>
              <a:rPr lang="fr-BE" sz="1800" dirty="0"/>
              <a:t> </a:t>
            </a:r>
            <a:r>
              <a:rPr lang="fr-BE" sz="1800" dirty="0" err="1" smtClean="0"/>
              <a:t>processed</a:t>
            </a:r>
            <a:endParaRPr lang="en-GB" sz="2400" i="0" dirty="0">
              <a:latin typeface="Helvetica" pitchFamily="34" charset="0"/>
            </a:endParaRPr>
          </a:p>
          <a:p>
            <a:pPr lvl="0">
              <a:buClr>
                <a:srgbClr val="0F5494"/>
              </a:buClr>
              <a:buFont typeface="Arial" pitchFamily="34" charset="0"/>
              <a:buChar char="•"/>
            </a:pPr>
            <a:r>
              <a:rPr lang="en-GB" sz="1800" i="0" dirty="0">
                <a:latin typeface="Helvetica" pitchFamily="34" charset="0"/>
              </a:rPr>
              <a:t>Each user granted access to view or update programmes related to the funds of the DG and the Country for the Member State.</a:t>
            </a:r>
          </a:p>
          <a:p>
            <a:endParaRPr lang="en-GB" dirty="0"/>
          </a:p>
        </p:txBody>
      </p:sp>
      <p:pic>
        <p:nvPicPr>
          <p:cNvPr id="5123" name="Picture 3" descr="C:\Program Files (x86)\Microsoft Office\MEDIA\CAGCAT10\j0199805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2D5EC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894" y="1340769"/>
            <a:ext cx="221456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Access &amp; Security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720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Helvetica" pitchFamily="34" charset="0"/>
              </a:rPr>
              <a:t>Access &amp; Security</a:t>
            </a:r>
            <a:endParaRPr lang="en-GB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492896"/>
            <a:ext cx="8229600" cy="3529013"/>
          </a:xfrm>
        </p:spPr>
        <p:txBody>
          <a:bodyPr/>
          <a:lstStyle/>
          <a:p>
            <a:pPr lvl="0">
              <a:buClr>
                <a:srgbClr val="0F5494"/>
              </a:buClr>
              <a:buNone/>
            </a:pPr>
            <a:r>
              <a:rPr lang="en-GB" sz="2400" i="0" dirty="0">
                <a:latin typeface="Helvetica" pitchFamily="34" charset="0"/>
              </a:rPr>
              <a:t>Liaison officers</a:t>
            </a:r>
            <a:r>
              <a:rPr lang="en-GB" sz="2400" i="0" dirty="0" smtClean="0">
                <a:latin typeface="Helvetica" pitchFamily="34" charset="0"/>
              </a:rPr>
              <a:t>:</a:t>
            </a:r>
          </a:p>
          <a:p>
            <a:pPr lvl="0">
              <a:buClr>
                <a:srgbClr val="0F5494"/>
              </a:buClr>
              <a:buNone/>
            </a:pPr>
            <a:endParaRPr lang="en-GB" sz="2400" i="0" dirty="0">
              <a:latin typeface="Helvetica" pitchFamily="34" charset="0"/>
            </a:endParaRPr>
          </a:p>
          <a:p>
            <a:pPr lvl="0">
              <a:buClr>
                <a:srgbClr val="0F5494"/>
              </a:buClr>
              <a:buFont typeface="Arial" pitchFamily="34" charset="0"/>
              <a:buChar char="•"/>
            </a:pPr>
            <a:r>
              <a:rPr lang="fr-BE" i="0" dirty="0" smtClean="0">
                <a:latin typeface="Helvetica" pitchFamily="34" charset="0"/>
              </a:rPr>
              <a:t>MS Liaison and </a:t>
            </a:r>
            <a:r>
              <a:rPr lang="fr-BE" i="0" dirty="0" err="1" smtClean="0">
                <a:latin typeface="Helvetica" pitchFamily="34" charset="0"/>
              </a:rPr>
              <a:t>Deputies</a:t>
            </a:r>
            <a:r>
              <a:rPr lang="fr-BE" i="0" dirty="0" smtClean="0">
                <a:latin typeface="Helvetica" pitchFamily="34" charset="0"/>
              </a:rPr>
              <a:t> </a:t>
            </a:r>
          </a:p>
          <a:p>
            <a:pPr lvl="0">
              <a:buClr>
                <a:srgbClr val="0F5494"/>
              </a:buClr>
              <a:buFont typeface="Arial" pitchFamily="34" charset="0"/>
              <a:buChar char="•"/>
            </a:pPr>
            <a:r>
              <a:rPr lang="en-GB" i="0" dirty="0" smtClean="0">
                <a:latin typeface="Helvetica" pitchFamily="34" charset="0"/>
              </a:rPr>
              <a:t>Nominated </a:t>
            </a:r>
            <a:r>
              <a:rPr lang="en-GB" i="0" dirty="0">
                <a:latin typeface="Helvetica" pitchFamily="34" charset="0"/>
              </a:rPr>
              <a:t>per Member </a:t>
            </a:r>
            <a:r>
              <a:rPr lang="en-GB" i="0" dirty="0" smtClean="0">
                <a:latin typeface="Helvetica" pitchFamily="34" charset="0"/>
              </a:rPr>
              <a:t>State</a:t>
            </a:r>
            <a:endParaRPr lang="en-GB" i="0" dirty="0">
              <a:latin typeface="Helvetica" pitchFamily="34" charset="0"/>
            </a:endParaRPr>
          </a:p>
          <a:p>
            <a:pPr lvl="0">
              <a:buClr>
                <a:srgbClr val="0F5494"/>
              </a:buClr>
              <a:buFont typeface="Arial" pitchFamily="34" charset="0"/>
              <a:buChar char="•"/>
            </a:pPr>
            <a:r>
              <a:rPr lang="en-GB" i="0" dirty="0">
                <a:latin typeface="Helvetica" pitchFamily="34" charset="0"/>
              </a:rPr>
              <a:t>In charge of User Management</a:t>
            </a:r>
          </a:p>
          <a:p>
            <a:pPr lvl="1">
              <a:buClr>
                <a:srgbClr val="0F5494"/>
              </a:buClr>
            </a:pPr>
            <a:r>
              <a:rPr lang="en-GB" dirty="0">
                <a:latin typeface="Helvetica" pitchFamily="34" charset="0"/>
              </a:rPr>
              <a:t>Verification of user entitlement (Roles/Fund)</a:t>
            </a:r>
          </a:p>
          <a:p>
            <a:pPr lvl="1">
              <a:buClr>
                <a:srgbClr val="0F5494"/>
              </a:buClr>
            </a:pPr>
            <a:r>
              <a:rPr lang="en-GB" dirty="0">
                <a:latin typeface="Helvetica" pitchFamily="34" charset="0"/>
              </a:rPr>
              <a:t>Creation of access request via </a:t>
            </a:r>
            <a:r>
              <a:rPr lang="en-GB" dirty="0" smtClean="0">
                <a:latin typeface="Helvetica" pitchFamily="34" charset="0"/>
              </a:rPr>
              <a:t>SFC2014 </a:t>
            </a:r>
            <a:r>
              <a:rPr lang="en-GB" dirty="0">
                <a:latin typeface="Helvetica" pitchFamily="34" charset="0"/>
              </a:rPr>
              <a:t>User &amp; Security Module (USM)</a:t>
            </a:r>
          </a:p>
          <a:p>
            <a:pPr lvl="1">
              <a:buClr>
                <a:srgbClr val="0F5494"/>
              </a:buClr>
            </a:pPr>
            <a:r>
              <a:rPr lang="fr-BE" dirty="0">
                <a:latin typeface="Helvetica" pitchFamily="34" charset="0"/>
              </a:rPr>
              <a:t>Update of user </a:t>
            </a:r>
            <a:r>
              <a:rPr lang="fr-BE" dirty="0" err="1">
                <a:latin typeface="Helvetica" pitchFamily="34" charset="0"/>
              </a:rPr>
              <a:t>roles</a:t>
            </a:r>
            <a:r>
              <a:rPr lang="fr-BE" dirty="0">
                <a:latin typeface="Helvetica" pitchFamily="34" charset="0"/>
              </a:rPr>
              <a:t>/</a:t>
            </a:r>
            <a:r>
              <a:rPr lang="fr-BE" dirty="0" err="1">
                <a:latin typeface="Helvetica" pitchFamily="34" charset="0"/>
              </a:rPr>
              <a:t>access</a:t>
            </a:r>
            <a:endParaRPr lang="en-GB" dirty="0">
              <a:latin typeface="Helvetica" pitchFamily="34" charset="0"/>
            </a:endParaRPr>
          </a:p>
          <a:p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Access &amp; Security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1" name="Picture 2" descr="https://sophosnews.files.wordpress.com/2013/06/eu-fingerprint-170.jpg?w=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96752"/>
            <a:ext cx="16192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339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elvetica" pitchFamily="34" charset="0"/>
              </a:rPr>
              <a:t>User </a:t>
            </a:r>
            <a:r>
              <a:rPr lang="en-GB" dirty="0">
                <a:latin typeface="Helvetica" pitchFamily="34" charset="0"/>
              </a:rPr>
              <a:t>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529013"/>
          </a:xfrm>
        </p:spPr>
        <p:txBody>
          <a:bodyPr/>
          <a:lstStyle/>
          <a:p>
            <a:pPr lvl="0" eaLnBrk="0" hangingPunct="0">
              <a:buClr>
                <a:srgbClr val="0F5494"/>
              </a:buClr>
              <a:buFont typeface="Arial" pitchFamily="34" charset="0"/>
              <a:buChar char="•"/>
            </a:pPr>
            <a:r>
              <a:rPr lang="en-GB" i="0" dirty="0">
                <a:latin typeface="Helvetica" pitchFamily="34" charset="0"/>
              </a:rPr>
              <a:t>Different roles granted to read, update or send data &amp; documents at MS level:</a:t>
            </a:r>
          </a:p>
          <a:p>
            <a:pPr lvl="1" eaLnBrk="0" hangingPunct="0">
              <a:buClr>
                <a:srgbClr val="0F5494"/>
              </a:buClr>
            </a:pPr>
            <a:r>
              <a:rPr lang="en-GB" dirty="0">
                <a:latin typeface="Helvetica" pitchFamily="34" charset="0"/>
                <a:sym typeface="Wingdings" pitchFamily="2" charset="2"/>
              </a:rPr>
              <a:t>Managing Authority (MSMA), Certifying Authority (MSCA), Audit Authority (MSAA</a:t>
            </a:r>
            <a:r>
              <a:rPr lang="en-GB" dirty="0" smtClean="0">
                <a:latin typeface="Helvetica" pitchFamily="34" charset="0"/>
                <a:sym typeface="Wingdings" pitchFamily="2" charset="2"/>
              </a:rPr>
              <a:t>)</a:t>
            </a:r>
          </a:p>
          <a:p>
            <a:pPr marL="457200" lvl="1" indent="0" eaLnBrk="0" hangingPunct="0">
              <a:buClr>
                <a:srgbClr val="0F5494"/>
              </a:buClr>
              <a:buNone/>
            </a:pPr>
            <a:endParaRPr lang="fr-BE" dirty="0">
              <a:latin typeface="Helvetica" pitchFamily="34" charset="0"/>
            </a:endParaRPr>
          </a:p>
          <a:p>
            <a:pPr lvl="0" eaLnBrk="0" hangingPunct="0">
              <a:buClr>
                <a:srgbClr val="0F5494"/>
              </a:buClr>
              <a:buFont typeface="Arial" pitchFamily="34" charset="0"/>
              <a:buChar char="•"/>
            </a:pPr>
            <a:r>
              <a:rPr lang="en-GB" i="0" dirty="0">
                <a:latin typeface="Helvetica" pitchFamily="34" charset="0"/>
              </a:rPr>
              <a:t>Different roles granted for users to read, send/update documents/status at EC level:</a:t>
            </a:r>
          </a:p>
          <a:p>
            <a:pPr lvl="1" eaLnBrk="0" hangingPunct="0">
              <a:buClr>
                <a:srgbClr val="0F5494"/>
              </a:buClr>
            </a:pPr>
            <a:r>
              <a:rPr lang="en-GB" dirty="0">
                <a:latin typeface="Helvetica" pitchFamily="34" charset="0"/>
              </a:rPr>
              <a:t>EC Operation Agent (ECOA) EC Audit Agent (ECAA)</a:t>
            </a:r>
          </a:p>
          <a:p>
            <a:pPr lvl="1" eaLnBrk="0" hangingPunct="0">
              <a:buClr>
                <a:srgbClr val="0F5494"/>
              </a:buClr>
            </a:pPr>
            <a:r>
              <a:rPr lang="en-GB" dirty="0">
                <a:latin typeface="Helvetica" pitchFamily="34" charset="0"/>
              </a:rPr>
              <a:t>Dealing with a programme in </a:t>
            </a:r>
            <a:r>
              <a:rPr lang="en-GB" dirty="0" smtClean="0">
                <a:latin typeface="Helvetica" pitchFamily="34" charset="0"/>
              </a:rPr>
              <a:t>SFC2014</a:t>
            </a:r>
            <a:endParaRPr lang="en-GB" dirty="0">
              <a:latin typeface="Helvetica" pitchFamily="34" charset="0"/>
            </a:endParaRPr>
          </a:p>
          <a:p>
            <a:pPr lvl="1" eaLnBrk="0" hangingPunct="0">
              <a:buClr>
                <a:srgbClr val="0F5494"/>
              </a:buClr>
            </a:pPr>
            <a:r>
              <a:rPr lang="en-GB" dirty="0">
                <a:latin typeface="Helvetica" pitchFamily="34" charset="0"/>
              </a:rPr>
              <a:t>Changing status, uploading </a:t>
            </a:r>
            <a:r>
              <a:rPr lang="en-GB" dirty="0" smtClean="0">
                <a:latin typeface="Helvetica" pitchFamily="34" charset="0"/>
              </a:rPr>
              <a:t>documents (if necessary)</a:t>
            </a:r>
            <a:endParaRPr lang="fr-BE" dirty="0">
              <a:latin typeface="Helvetica" pitchFamily="34" charset="0"/>
            </a:endParaRP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07504" y="112695"/>
            <a:ext cx="2736304" cy="724017"/>
            <a:chOff x="2812" y="241548"/>
            <a:chExt cx="1522958" cy="913774"/>
          </a:xfrm>
          <a:noFill/>
        </p:grpSpPr>
        <p:sp>
          <p:nvSpPr>
            <p:cNvPr id="5" name="Rectangle 4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2812" y="241548"/>
              <a:ext cx="1522958" cy="913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i="0" kern="1200" dirty="0" smtClean="0">
                  <a:solidFill>
                    <a:schemeClr val="bg1"/>
                  </a:solidFill>
                  <a:latin typeface="Helvetica" pitchFamily="34" charset="0"/>
                  <a:cs typeface="Helvetica" panose="020B0604020202020204" pitchFamily="34" charset="0"/>
                </a:rPr>
                <a:t>Access &amp; Security</a:t>
              </a:r>
              <a:endParaRPr lang="en-GB" sz="1400" b="1" i="0" kern="1200" dirty="0">
                <a:solidFill>
                  <a:schemeClr val="bg1"/>
                </a:solidFill>
                <a:latin typeface="Helvetica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535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17278</TotalTime>
  <Words>2483</Words>
  <Application>Microsoft Office PowerPoint</Application>
  <PresentationFormat>On-screen Show (4:3)</PresentationFormat>
  <Paragraphs>626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Blank</vt:lpstr>
      <vt:lpstr>Default Design</vt:lpstr>
      <vt:lpstr>SFC2014  General MS Training</vt:lpstr>
      <vt:lpstr>SFC2014 Course</vt:lpstr>
      <vt:lpstr>SFC2014: Shared Management</vt:lpstr>
      <vt:lpstr>SFC2014: Shared Management</vt:lpstr>
      <vt:lpstr>Legislation</vt:lpstr>
      <vt:lpstr>Workflow in SFC2014</vt:lpstr>
      <vt:lpstr>SFC2014: The Application</vt:lpstr>
      <vt:lpstr>Access &amp; Security</vt:lpstr>
      <vt:lpstr>User Roles</vt:lpstr>
      <vt:lpstr>Roles</vt:lpstr>
      <vt:lpstr>Identification of Data - CCI</vt:lpstr>
      <vt:lpstr>Leading DG</vt:lpstr>
      <vt:lpstr>Funds</vt:lpstr>
      <vt:lpstr>The fund(s) covered (FF)</vt:lpstr>
      <vt:lpstr>The type of object (TP)</vt:lpstr>
      <vt:lpstr>Nodes</vt:lpstr>
      <vt:lpstr>Nodes: Hierarchy</vt:lpstr>
      <vt:lpstr>Nodes: Definitions</vt:lpstr>
      <vt:lpstr>Access SFC2014</vt:lpstr>
      <vt:lpstr>Login ECAS</vt:lpstr>
      <vt:lpstr>Settings</vt:lpstr>
      <vt:lpstr>The Business Lifecycle</vt:lpstr>
      <vt:lpstr>Menu options</vt:lpstr>
      <vt:lpstr>Search and display</vt:lpstr>
      <vt:lpstr>Search and display</vt:lpstr>
      <vt:lpstr>Inside the programme</vt:lpstr>
      <vt:lpstr>Inside the programme</vt:lpstr>
      <vt:lpstr>Help</vt:lpstr>
      <vt:lpstr>CCI number search</vt:lpstr>
      <vt:lpstr>Operational Programme</vt:lpstr>
      <vt:lpstr>Operational Programme: Workflow </vt:lpstr>
      <vt:lpstr>Operational Programme: Versions</vt:lpstr>
      <vt:lpstr>Returned Operational Programme</vt:lpstr>
      <vt:lpstr>Operational Programme: Versions</vt:lpstr>
      <vt:lpstr>Operational Programme: Compare versions</vt:lpstr>
      <vt:lpstr>Operational Programme: Compare versions</vt:lpstr>
      <vt:lpstr>Print</vt:lpstr>
      <vt:lpstr>Document Management</vt:lpstr>
      <vt:lpstr>PowerPoint Presentation</vt:lpstr>
      <vt:lpstr>PowerPoint Presentation</vt:lpstr>
      <vt:lpstr>Document Management</vt:lpstr>
      <vt:lpstr>Document Management</vt:lpstr>
      <vt:lpstr>The "four-eyes" principle</vt:lpstr>
      <vt:lpstr>Notifications</vt:lpstr>
      <vt:lpstr>Event Notifications</vt:lpstr>
      <vt:lpstr>Officials in Charge</vt:lpstr>
      <vt:lpstr>Authorities</vt:lpstr>
      <vt:lpstr>Practical Demo: Operational Programme </vt:lpstr>
      <vt:lpstr>Support and Documentation</vt:lpstr>
      <vt:lpstr>Support Materials MS</vt:lpstr>
      <vt:lpstr>News</vt:lpstr>
      <vt:lpstr>My SFC</vt:lpstr>
      <vt:lpstr>Questions</vt:lpstr>
      <vt:lpstr>Thank you for your attention!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SFC2014  General EC Training</dc:title>
  <dc:creator>CAMARCIO LEMES Leonardo (EMPL-EXT)</dc:creator>
  <cp:lastModifiedBy>CAMARCIO LEMES Leonardo (EMPL-EXT)</cp:lastModifiedBy>
  <cp:revision>366</cp:revision>
  <dcterms:created xsi:type="dcterms:W3CDTF">2016-05-27T12:56:16Z</dcterms:created>
  <dcterms:modified xsi:type="dcterms:W3CDTF">2016-08-23T09:46:31Z</dcterms:modified>
</cp:coreProperties>
</file>